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1/21/2023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1/21/2023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1/21/2023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1/21/2023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1/21/2023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1/21/2023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1/21/2023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1/21/2023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 name="Rectangle 16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A96420F-58E4-84C9-FE22-2BF238A3EFFE}"/>
              </a:ext>
            </a:extLst>
          </p:cNvPr>
          <p:cNvPicPr>
            <a:picLocks noChangeAspect="1"/>
          </p:cNvPicPr>
          <p:nvPr/>
        </p:nvPicPr>
        <p:blipFill>
          <a:blip r:embed="rId3"/>
          <a:stretch>
            <a:fillRect/>
          </a:stretch>
        </p:blipFill>
        <p:spPr>
          <a:xfrm>
            <a:off x="643467" y="2488438"/>
            <a:ext cx="10905066" cy="188112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7B974E5-212A-19CE-534C-C2BEEDF0F91F}"/>
              </a:ext>
            </a:extLst>
          </p:cNvPr>
          <p:cNvPicPr>
            <a:picLocks noGrp="1" noChangeAspect="1"/>
          </p:cNvPicPr>
          <p:nvPr>
            <p:ph idx="1"/>
          </p:nvPr>
        </p:nvPicPr>
        <p:blipFill>
          <a:blip r:embed="rId2"/>
          <a:stretch>
            <a:fillRect/>
          </a:stretch>
        </p:blipFill>
        <p:spPr>
          <a:xfrm>
            <a:off x="643467" y="879940"/>
            <a:ext cx="10905066" cy="5098119"/>
          </a:xfrm>
          <a:prstGeom prst="rect">
            <a:avLst/>
          </a:prstGeom>
        </p:spPr>
      </p:pic>
      <p:sp>
        <p:nvSpPr>
          <p:cNvPr id="4" name="Footer Placeholder 3">
            <a:extLst>
              <a:ext uri="{FF2B5EF4-FFF2-40B4-BE49-F238E27FC236}">
                <a16:creationId xmlns:a16="http://schemas.microsoft.com/office/drawing/2014/main" id="{9451D28F-F782-01F8-713C-81948822F44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77343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0A56621-E650-5B1F-94A0-E3A703AEF112}"/>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13B12EBD-3587-B4C2-9D8E-FB8D799ADAD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36375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C989BA9-56E6-C0F8-149D-B8241E82D77E}"/>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CF768390-4D9B-FEBB-BEDA-047AF72DE84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7823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F29EE11-234C-763A-A701-80A428828014}"/>
              </a:ext>
            </a:extLst>
          </p:cNvPr>
          <p:cNvPicPr>
            <a:picLocks noGrp="1" noChangeAspect="1"/>
          </p:cNvPicPr>
          <p:nvPr>
            <p:ph idx="1"/>
          </p:nvPr>
        </p:nvPicPr>
        <p:blipFill>
          <a:blip r:embed="rId2"/>
          <a:stretch>
            <a:fillRect/>
          </a:stretch>
        </p:blipFill>
        <p:spPr>
          <a:xfrm>
            <a:off x="643467" y="1915922"/>
            <a:ext cx="10905066" cy="3026156"/>
          </a:xfrm>
          <a:prstGeom prst="rect">
            <a:avLst/>
          </a:prstGeom>
        </p:spPr>
      </p:pic>
      <p:sp>
        <p:nvSpPr>
          <p:cNvPr id="4" name="Footer Placeholder 3">
            <a:extLst>
              <a:ext uri="{FF2B5EF4-FFF2-40B4-BE49-F238E27FC236}">
                <a16:creationId xmlns:a16="http://schemas.microsoft.com/office/drawing/2014/main" id="{051A3A5B-A97C-AD90-05FA-28322641CFE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29470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 name="Rectangle 15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BB7406E5-73BC-17EA-398C-88911E3EF3AA}"/>
              </a:ext>
            </a:extLst>
          </p:cNvPr>
          <p:cNvPicPr>
            <a:picLocks noChangeAspect="1"/>
          </p:cNvPicPr>
          <p:nvPr/>
        </p:nvPicPr>
        <p:blipFill>
          <a:blip r:embed="rId2"/>
          <a:stretch>
            <a:fillRect/>
          </a:stretch>
        </p:blipFill>
        <p:spPr>
          <a:xfrm>
            <a:off x="643467" y="770891"/>
            <a:ext cx="10905066" cy="5316218"/>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F0A5A07-D0E7-A947-A049-E1C0036739CD}"/>
              </a:ext>
            </a:extLst>
          </p:cNvPr>
          <p:cNvPicPr>
            <a:picLocks noGrp="1" noChangeAspect="1"/>
          </p:cNvPicPr>
          <p:nvPr>
            <p:ph idx="1"/>
          </p:nvPr>
        </p:nvPicPr>
        <p:blipFill>
          <a:blip r:embed="rId2"/>
          <a:stretch>
            <a:fillRect/>
          </a:stretch>
        </p:blipFill>
        <p:spPr>
          <a:xfrm>
            <a:off x="643467" y="2011342"/>
            <a:ext cx="10905066" cy="2835316"/>
          </a:xfrm>
          <a:prstGeom prst="rect">
            <a:avLst/>
          </a:prstGeom>
        </p:spPr>
      </p:pic>
      <p:sp>
        <p:nvSpPr>
          <p:cNvPr id="4" name="Footer Placeholder 3">
            <a:extLst>
              <a:ext uri="{FF2B5EF4-FFF2-40B4-BE49-F238E27FC236}">
                <a16:creationId xmlns:a16="http://schemas.microsoft.com/office/drawing/2014/main" id="{8325CFBD-5B08-B312-576A-1E471103416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5443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BC76BDA-BB07-DDC8-DFA3-19DB89877508}"/>
              </a:ext>
            </a:extLst>
          </p:cNvPr>
          <p:cNvPicPr>
            <a:picLocks noGrp="1" noChangeAspect="1"/>
          </p:cNvPicPr>
          <p:nvPr>
            <p:ph idx="1"/>
          </p:nvPr>
        </p:nvPicPr>
        <p:blipFill>
          <a:blip r:embed="rId2"/>
          <a:stretch>
            <a:fillRect/>
          </a:stretch>
        </p:blipFill>
        <p:spPr>
          <a:xfrm>
            <a:off x="643467" y="879940"/>
            <a:ext cx="10905066" cy="5098119"/>
          </a:xfrm>
          <a:prstGeom prst="rect">
            <a:avLst/>
          </a:prstGeom>
        </p:spPr>
      </p:pic>
      <p:sp>
        <p:nvSpPr>
          <p:cNvPr id="4" name="Footer Placeholder 3">
            <a:extLst>
              <a:ext uri="{FF2B5EF4-FFF2-40B4-BE49-F238E27FC236}">
                <a16:creationId xmlns:a16="http://schemas.microsoft.com/office/drawing/2014/main" id="{3DD3A5C9-A458-7DB3-75A2-3E32B1A497C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55034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7957B51-D40D-89C3-C940-97D42213F66E}"/>
              </a:ext>
            </a:extLst>
          </p:cNvPr>
          <p:cNvPicPr>
            <a:picLocks noGrp="1" noChangeAspect="1"/>
          </p:cNvPicPr>
          <p:nvPr>
            <p:ph idx="1"/>
          </p:nvPr>
        </p:nvPicPr>
        <p:blipFill>
          <a:blip r:embed="rId2"/>
          <a:stretch>
            <a:fillRect/>
          </a:stretch>
        </p:blipFill>
        <p:spPr>
          <a:xfrm>
            <a:off x="643467" y="2065867"/>
            <a:ext cx="10905066" cy="2726266"/>
          </a:xfrm>
          <a:prstGeom prst="rect">
            <a:avLst/>
          </a:prstGeom>
        </p:spPr>
      </p:pic>
      <p:sp>
        <p:nvSpPr>
          <p:cNvPr id="4" name="Footer Placeholder 3">
            <a:extLst>
              <a:ext uri="{FF2B5EF4-FFF2-40B4-BE49-F238E27FC236}">
                <a16:creationId xmlns:a16="http://schemas.microsoft.com/office/drawing/2014/main" id="{4E265C9C-B0D4-D348-001E-0207FDAD52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90612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42AB70E-9780-4A52-88B0-A6B607B27CE2}"/>
              </a:ext>
            </a:extLst>
          </p:cNvPr>
          <p:cNvPicPr>
            <a:picLocks noGrp="1" noChangeAspect="1"/>
          </p:cNvPicPr>
          <p:nvPr>
            <p:ph idx="1"/>
          </p:nvPr>
        </p:nvPicPr>
        <p:blipFill>
          <a:blip r:embed="rId2"/>
          <a:stretch>
            <a:fillRect/>
          </a:stretch>
        </p:blipFill>
        <p:spPr>
          <a:xfrm>
            <a:off x="643467" y="866310"/>
            <a:ext cx="10905066" cy="5125380"/>
          </a:xfrm>
          <a:prstGeom prst="rect">
            <a:avLst/>
          </a:prstGeom>
        </p:spPr>
      </p:pic>
      <p:sp>
        <p:nvSpPr>
          <p:cNvPr id="4" name="Footer Placeholder 3">
            <a:extLst>
              <a:ext uri="{FF2B5EF4-FFF2-40B4-BE49-F238E27FC236}">
                <a16:creationId xmlns:a16="http://schemas.microsoft.com/office/drawing/2014/main" id="{6DAAB947-BEFC-20B4-4505-1F71DC025D3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79665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5E3E7F9-A5AB-C243-656C-88F821584FC3}"/>
              </a:ext>
            </a:extLst>
          </p:cNvPr>
          <p:cNvPicPr>
            <a:picLocks noGrp="1" noChangeAspect="1"/>
          </p:cNvPicPr>
          <p:nvPr>
            <p:ph idx="1"/>
          </p:nvPr>
        </p:nvPicPr>
        <p:blipFill>
          <a:blip r:embed="rId2"/>
          <a:stretch>
            <a:fillRect/>
          </a:stretch>
        </p:blipFill>
        <p:spPr>
          <a:xfrm>
            <a:off x="643467" y="757258"/>
            <a:ext cx="10905066" cy="5343483"/>
          </a:xfrm>
          <a:prstGeom prst="rect">
            <a:avLst/>
          </a:prstGeom>
        </p:spPr>
      </p:pic>
      <p:sp>
        <p:nvSpPr>
          <p:cNvPr id="4" name="Footer Placeholder 3">
            <a:extLst>
              <a:ext uri="{FF2B5EF4-FFF2-40B4-BE49-F238E27FC236}">
                <a16:creationId xmlns:a16="http://schemas.microsoft.com/office/drawing/2014/main" id="{95FBD1BC-347A-3995-42C6-C6C81D8328D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7111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AF8AF77-0151-E7FE-9277-210AEC94A5A4}"/>
              </a:ext>
            </a:extLst>
          </p:cNvPr>
          <p:cNvPicPr>
            <a:picLocks noGrp="1" noChangeAspect="1"/>
          </p:cNvPicPr>
          <p:nvPr>
            <p:ph idx="1"/>
          </p:nvPr>
        </p:nvPicPr>
        <p:blipFill>
          <a:blip r:embed="rId2"/>
          <a:stretch>
            <a:fillRect/>
          </a:stretch>
        </p:blipFill>
        <p:spPr>
          <a:xfrm>
            <a:off x="643467" y="866310"/>
            <a:ext cx="10905066" cy="5125380"/>
          </a:xfrm>
          <a:prstGeom prst="rect">
            <a:avLst/>
          </a:prstGeom>
        </p:spPr>
      </p:pic>
      <p:sp>
        <p:nvSpPr>
          <p:cNvPr id="4" name="Footer Placeholder 3">
            <a:extLst>
              <a:ext uri="{FF2B5EF4-FFF2-40B4-BE49-F238E27FC236}">
                <a16:creationId xmlns:a16="http://schemas.microsoft.com/office/drawing/2014/main" id="{2420A57B-67B8-3941-0992-6A476E1F64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3713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63043F9-BD80-55BE-DCA5-C45BAB23B1E6}"/>
              </a:ext>
            </a:extLst>
          </p:cNvPr>
          <p:cNvPicPr>
            <a:picLocks noGrp="1" noChangeAspect="1"/>
          </p:cNvPicPr>
          <p:nvPr>
            <p:ph idx="1"/>
          </p:nvPr>
        </p:nvPicPr>
        <p:blipFill>
          <a:blip r:embed="rId2"/>
          <a:stretch>
            <a:fillRect/>
          </a:stretch>
        </p:blipFill>
        <p:spPr>
          <a:xfrm>
            <a:off x="643467" y="893573"/>
            <a:ext cx="10905066" cy="5070854"/>
          </a:xfrm>
          <a:prstGeom prst="rect">
            <a:avLst/>
          </a:prstGeom>
        </p:spPr>
      </p:pic>
      <p:sp>
        <p:nvSpPr>
          <p:cNvPr id="4" name="Footer Placeholder 3">
            <a:extLst>
              <a:ext uri="{FF2B5EF4-FFF2-40B4-BE49-F238E27FC236}">
                <a16:creationId xmlns:a16="http://schemas.microsoft.com/office/drawing/2014/main" id="{42637B8B-3B66-D11B-D054-964544EA4E3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539482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33</cp:revision>
  <dcterms:created xsi:type="dcterms:W3CDTF">2019-09-28T20:24:12Z</dcterms:created>
  <dcterms:modified xsi:type="dcterms:W3CDTF">2023-01-21T14:02:38Z</dcterms:modified>
</cp:coreProperties>
</file>