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4A38B-964B-48DF-BF26-151E8B9C652F}" v="30" dt="2019-09-16T01:08:14.08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449" autoAdjust="0"/>
  </p:normalViewPr>
  <p:slideViewPr>
    <p:cSldViewPr snapToGrid="0" showGuides="1">
      <p:cViewPr varScale="1">
        <p:scale>
          <a:sx n="66" d="100"/>
          <a:sy n="66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9C4A38B-964B-48DF-BF26-151E8B9C652F}"/>
    <pc:docChg chg="custSel mod addSld delSld modSld sldOrd modMainMaster">
      <pc:chgData name="Sarah Gothard" userId="0e53f415fda5f162" providerId="LiveId" clId="{E9C4A38B-964B-48DF-BF26-151E8B9C652F}" dt="2019-09-29T18:23:07.002" v="89" actId="26606"/>
      <pc:docMkLst>
        <pc:docMk/>
      </pc:docMkLst>
      <pc:sldChg chg="addSp delSp modSp mod setBg">
        <pc:chgData name="Sarah Gothard" userId="0e53f415fda5f162" providerId="LiveId" clId="{E9C4A38B-964B-48DF-BF26-151E8B9C652F}" dt="2019-09-29T18:22:20.949" v="79" actId="26606"/>
        <pc:sldMkLst>
          <pc:docMk/>
          <pc:sldMk cId="2211167003" sldId="257"/>
        </pc:sldMkLst>
        <pc:spChg chg="mod ord">
          <ac:chgData name="Sarah Gothard" userId="0e53f415fda5f162" providerId="LiveId" clId="{E9C4A38B-964B-48DF-BF26-151E8B9C652F}" dt="2019-09-29T18:22:20.949" v="79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E9C4A38B-964B-48DF-BF26-151E8B9C652F}" dt="2019-09-29T18:22:20.949" v="79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20.949" v="79" actId="26606"/>
          <ac:spMkLst>
            <pc:docMk/>
            <pc:sldMk cId="2211167003" sldId="257"/>
            <ac:spMk id="12" creationId="{CB44330D-EA18-4254-AA95-EB49948539B8}"/>
          </ac:spMkLst>
        </pc:spChg>
        <pc:picChg chg="del mod">
          <ac:chgData name="Sarah Gothard" userId="0e53f415fda5f162" providerId="LiveId" clId="{E9C4A38B-964B-48DF-BF26-151E8B9C652F}" dt="2019-09-15T20:09:36.739" v="1" actId="478"/>
          <ac:picMkLst>
            <pc:docMk/>
            <pc:sldMk cId="2211167003" sldId="257"/>
            <ac:picMk id="2" creationId="{145CB7C5-829B-45B0-BDD1-B817FCF53A80}"/>
          </ac:picMkLst>
        </pc:picChg>
        <pc:picChg chg="add mod">
          <ac:chgData name="Sarah Gothard" userId="0e53f415fda5f162" providerId="LiveId" clId="{E9C4A38B-964B-48DF-BF26-151E8B9C652F}" dt="2019-09-29T18:22:20.949" v="79" actId="26606"/>
          <ac:picMkLst>
            <pc:docMk/>
            <pc:sldMk cId="2211167003" sldId="257"/>
            <ac:picMk id="3" creationId="{55345F89-75FE-4181-9C12-9D04A22B49E1}"/>
          </ac:picMkLst>
        </pc:picChg>
      </pc:sldChg>
      <pc:sldChg chg="addSp modSp add mod ord setBg">
        <pc:chgData name="Sarah Gothard" userId="0e53f415fda5f162" providerId="LiveId" clId="{E9C4A38B-964B-48DF-BF26-151E8B9C652F}" dt="2019-09-29T18:22:34.452" v="81" actId="26606"/>
        <pc:sldMkLst>
          <pc:docMk/>
          <pc:sldMk cId="3701754850" sldId="258"/>
        </pc:sldMkLst>
        <pc:spChg chg="mod ord">
          <ac:chgData name="Sarah Gothard" userId="0e53f415fda5f162" providerId="LiveId" clId="{E9C4A38B-964B-48DF-BF26-151E8B9C652F}" dt="2019-09-29T18:22:34.452" v="81" actId="26606"/>
          <ac:spMkLst>
            <pc:docMk/>
            <pc:sldMk cId="3701754850" sldId="258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34.452" v="81" actId="26606"/>
          <ac:spMkLst>
            <pc:docMk/>
            <pc:sldMk cId="3701754850" sldId="258"/>
            <ac:spMk id="13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34.452" v="81" actId="26606"/>
          <ac:spMkLst>
            <pc:docMk/>
            <pc:sldMk cId="3701754850" sldId="258"/>
            <ac:spMk id="15" creationId="{CB44330D-EA18-4254-AA95-EB49948539B8}"/>
          </ac:spMkLst>
        </pc:spChg>
        <pc:picChg chg="mod">
          <ac:chgData name="Sarah Gothard" userId="0e53f415fda5f162" providerId="LiveId" clId="{E9C4A38B-964B-48DF-BF26-151E8B9C652F}" dt="2019-09-29T18:22:34.452" v="81" actId="26606"/>
          <ac:picMkLst>
            <pc:docMk/>
            <pc:sldMk cId="3701754850" sldId="258"/>
            <ac:picMk id="8" creationId="{ED79097C-2F75-444B-90CD-F0C0EECE8547}"/>
          </ac:picMkLst>
        </pc:picChg>
      </pc:sldChg>
      <pc:sldChg chg="addSp delSp modSp add mod setBg">
        <pc:chgData name="Sarah Gothard" userId="0e53f415fda5f162" providerId="LiveId" clId="{E9C4A38B-964B-48DF-BF26-151E8B9C652F}" dt="2019-09-29T18:22:28.995" v="80" actId="26606"/>
        <pc:sldMkLst>
          <pc:docMk/>
          <pc:sldMk cId="1218431392" sldId="259"/>
        </pc:sldMkLst>
        <pc:spChg chg="mod ord">
          <ac:chgData name="Sarah Gothard" userId="0e53f415fda5f162" providerId="LiveId" clId="{E9C4A38B-964B-48DF-BF26-151E8B9C652F}" dt="2019-09-29T18:22:28.995" v="80" actId="26606"/>
          <ac:spMkLst>
            <pc:docMk/>
            <pc:sldMk cId="1218431392" sldId="259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28.995" v="80" actId="26606"/>
          <ac:spMkLst>
            <pc:docMk/>
            <pc:sldMk cId="1218431392" sldId="259"/>
            <ac:spMk id="10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28.995" v="80" actId="26606"/>
          <ac:spMkLst>
            <pc:docMk/>
            <pc:sldMk cId="1218431392" sldId="259"/>
            <ac:spMk id="12" creationId="{CB44330D-EA18-4254-AA95-EB49948539B8}"/>
          </ac:spMkLst>
        </pc:spChg>
        <pc:picChg chg="add del">
          <ac:chgData name="Sarah Gothard" userId="0e53f415fda5f162" providerId="LiveId" clId="{E9C4A38B-964B-48DF-BF26-151E8B9C652F}" dt="2019-09-16T00:59:33.647" v="60" actId="478"/>
          <ac:picMkLst>
            <pc:docMk/>
            <pc:sldMk cId="1218431392" sldId="259"/>
            <ac:picMk id="2" creationId="{029C7B32-7E03-4865-8E9D-382FC2817DD5}"/>
          </ac:picMkLst>
        </pc:picChg>
        <pc:picChg chg="add del">
          <ac:chgData name="Sarah Gothard" userId="0e53f415fda5f162" providerId="LiveId" clId="{E9C4A38B-964B-48DF-BF26-151E8B9C652F}" dt="2019-09-16T01:00:09.760" v="62" actId="478"/>
          <ac:picMkLst>
            <pc:docMk/>
            <pc:sldMk cId="1218431392" sldId="259"/>
            <ac:picMk id="3" creationId="{93A975A6-36F3-47F6-8C34-17CBD8E49589}"/>
          </ac:picMkLst>
        </pc:picChg>
        <pc:picChg chg="add mod">
          <ac:chgData name="Sarah Gothard" userId="0e53f415fda5f162" providerId="LiveId" clId="{E9C4A38B-964B-48DF-BF26-151E8B9C652F}" dt="2019-09-29T18:22:28.995" v="80" actId="26606"/>
          <ac:picMkLst>
            <pc:docMk/>
            <pc:sldMk cId="1218431392" sldId="259"/>
            <ac:picMk id="5" creationId="{11335EBC-9BC4-44CC-AA76-E1E7998D6A22}"/>
          </ac:picMkLst>
        </pc:picChg>
      </pc:sldChg>
      <pc:sldChg chg="addSp modSp add mod setBg">
        <pc:chgData name="Sarah Gothard" userId="0e53f415fda5f162" providerId="LiveId" clId="{E9C4A38B-964B-48DF-BF26-151E8B9C652F}" dt="2019-09-29T18:22:40.012" v="82" actId="26606"/>
        <pc:sldMkLst>
          <pc:docMk/>
          <pc:sldMk cId="661149106" sldId="260"/>
        </pc:sldMkLst>
        <pc:spChg chg="mod ord">
          <ac:chgData name="Sarah Gothard" userId="0e53f415fda5f162" providerId="LiveId" clId="{E9C4A38B-964B-48DF-BF26-151E8B9C652F}" dt="2019-09-29T18:22:40.012" v="82" actId="26606"/>
          <ac:spMkLst>
            <pc:docMk/>
            <pc:sldMk cId="661149106" sldId="260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40.012" v="82" actId="26606"/>
          <ac:spMkLst>
            <pc:docMk/>
            <pc:sldMk cId="661149106" sldId="260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40.012" v="82" actId="26606"/>
          <ac:spMkLst>
            <pc:docMk/>
            <pc:sldMk cId="661149106" sldId="260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2:40.012" v="82" actId="26606"/>
          <ac:picMkLst>
            <pc:docMk/>
            <pc:sldMk cId="661149106" sldId="260"/>
            <ac:picMk id="2" creationId="{D9FB2F35-4808-4FAC-80AD-3C1E140DB010}"/>
          </ac:picMkLst>
        </pc:picChg>
      </pc:sldChg>
      <pc:sldChg chg="addSp modSp add mod setBg">
        <pc:chgData name="Sarah Gothard" userId="0e53f415fda5f162" providerId="LiveId" clId="{E9C4A38B-964B-48DF-BF26-151E8B9C652F}" dt="2019-09-29T18:22:43.059" v="83" actId="26606"/>
        <pc:sldMkLst>
          <pc:docMk/>
          <pc:sldMk cId="3748002863" sldId="261"/>
        </pc:sldMkLst>
        <pc:spChg chg="mod ord">
          <ac:chgData name="Sarah Gothard" userId="0e53f415fda5f162" providerId="LiveId" clId="{E9C4A38B-964B-48DF-BF26-151E8B9C652F}" dt="2019-09-29T18:22:43.059" v="83" actId="26606"/>
          <ac:spMkLst>
            <pc:docMk/>
            <pc:sldMk cId="3748002863" sldId="261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43.059" v="83" actId="26606"/>
          <ac:spMkLst>
            <pc:docMk/>
            <pc:sldMk cId="3748002863" sldId="261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43.059" v="83" actId="26606"/>
          <ac:spMkLst>
            <pc:docMk/>
            <pc:sldMk cId="3748002863" sldId="261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2:43.059" v="83" actId="26606"/>
          <ac:picMkLst>
            <pc:docMk/>
            <pc:sldMk cId="3748002863" sldId="261"/>
            <ac:picMk id="2" creationId="{DEC35501-E6AD-4AD4-867F-8E32E9213246}"/>
          </ac:picMkLst>
        </pc:picChg>
      </pc:sldChg>
      <pc:sldChg chg="addSp delSp modSp add mod setBg">
        <pc:chgData name="Sarah Gothard" userId="0e53f415fda5f162" providerId="LiveId" clId="{E9C4A38B-964B-48DF-BF26-151E8B9C652F}" dt="2019-09-29T18:22:45.764" v="84" actId="26606"/>
        <pc:sldMkLst>
          <pc:docMk/>
          <pc:sldMk cId="3636013982" sldId="263"/>
        </pc:sldMkLst>
        <pc:spChg chg="mod ord">
          <ac:chgData name="Sarah Gothard" userId="0e53f415fda5f162" providerId="LiveId" clId="{E9C4A38B-964B-48DF-BF26-151E8B9C652F}" dt="2019-09-29T18:22:45.764" v="84" actId="26606"/>
          <ac:spMkLst>
            <pc:docMk/>
            <pc:sldMk cId="3636013982" sldId="263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45.764" v="84" actId="26606"/>
          <ac:spMkLst>
            <pc:docMk/>
            <pc:sldMk cId="3636013982" sldId="263"/>
            <ac:spMk id="11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45.764" v="84" actId="26606"/>
          <ac:spMkLst>
            <pc:docMk/>
            <pc:sldMk cId="3636013982" sldId="263"/>
            <ac:spMk id="13" creationId="{CB44330D-EA18-4254-AA95-EB49948539B8}"/>
          </ac:spMkLst>
        </pc:spChg>
        <pc:picChg chg="add del">
          <ac:chgData name="Sarah Gothard" userId="0e53f415fda5f162" providerId="LiveId" clId="{E9C4A38B-964B-48DF-BF26-151E8B9C652F}" dt="2019-09-16T01:04:59.468" v="71" actId="478"/>
          <ac:picMkLst>
            <pc:docMk/>
            <pc:sldMk cId="3636013982" sldId="263"/>
            <ac:picMk id="2" creationId="{72BF5E5E-58D9-468E-9231-416A57C71586}"/>
          </ac:picMkLst>
        </pc:picChg>
        <pc:picChg chg="add del">
          <ac:chgData name="Sarah Gothard" userId="0e53f415fda5f162" providerId="LiveId" clId="{E9C4A38B-964B-48DF-BF26-151E8B9C652F}" dt="2019-09-16T01:05:29.960" v="73" actId="478"/>
          <ac:picMkLst>
            <pc:docMk/>
            <pc:sldMk cId="3636013982" sldId="263"/>
            <ac:picMk id="3" creationId="{27EA8D4A-7709-47EA-B8D4-9F0DB3BFE675}"/>
          </ac:picMkLst>
        </pc:picChg>
        <pc:picChg chg="add del">
          <ac:chgData name="Sarah Gothard" userId="0e53f415fda5f162" providerId="LiveId" clId="{E9C4A38B-964B-48DF-BF26-151E8B9C652F}" dt="2019-09-16T01:05:59.582" v="75" actId="478"/>
          <ac:picMkLst>
            <pc:docMk/>
            <pc:sldMk cId="3636013982" sldId="263"/>
            <ac:picMk id="5" creationId="{E09047E2-4B7C-4322-9CA6-BF04962D133F}"/>
          </ac:picMkLst>
        </pc:picChg>
        <pc:picChg chg="add mod">
          <ac:chgData name="Sarah Gothard" userId="0e53f415fda5f162" providerId="LiveId" clId="{E9C4A38B-964B-48DF-BF26-151E8B9C652F}" dt="2019-09-29T18:22:45.764" v="84" actId="26606"/>
          <ac:picMkLst>
            <pc:docMk/>
            <pc:sldMk cId="3636013982" sldId="263"/>
            <ac:picMk id="6" creationId="{4166D324-14DA-457D-85CD-4872FC0DE177}"/>
          </ac:picMkLst>
        </pc:picChg>
      </pc:sldChg>
      <pc:sldChg chg="addSp modSp add mod setBg">
        <pc:chgData name="Sarah Gothard" userId="0e53f415fda5f162" providerId="LiveId" clId="{E9C4A38B-964B-48DF-BF26-151E8B9C652F}" dt="2019-09-29T18:22:50.869" v="85" actId="26606"/>
        <pc:sldMkLst>
          <pc:docMk/>
          <pc:sldMk cId="111512551" sldId="264"/>
        </pc:sldMkLst>
        <pc:spChg chg="mod ord">
          <ac:chgData name="Sarah Gothard" userId="0e53f415fda5f162" providerId="LiveId" clId="{E9C4A38B-964B-48DF-BF26-151E8B9C652F}" dt="2019-09-29T18:22:50.869" v="85" actId="26606"/>
          <ac:spMkLst>
            <pc:docMk/>
            <pc:sldMk cId="111512551" sldId="264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50.869" v="85" actId="26606"/>
          <ac:spMkLst>
            <pc:docMk/>
            <pc:sldMk cId="111512551" sldId="264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50.869" v="85" actId="26606"/>
          <ac:spMkLst>
            <pc:docMk/>
            <pc:sldMk cId="111512551" sldId="264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2:50.869" v="85" actId="26606"/>
          <ac:picMkLst>
            <pc:docMk/>
            <pc:sldMk cId="111512551" sldId="264"/>
            <ac:picMk id="2" creationId="{1DA3AF9B-94FE-4DA2-811A-2BBF835AF03B}"/>
          </ac:picMkLst>
        </pc:picChg>
      </pc:sldChg>
      <pc:sldChg chg="addSp modSp add mod setBg">
        <pc:chgData name="Sarah Gothard" userId="0e53f415fda5f162" providerId="LiveId" clId="{E9C4A38B-964B-48DF-BF26-151E8B9C652F}" dt="2019-09-29T18:22:55.594" v="86" actId="26606"/>
        <pc:sldMkLst>
          <pc:docMk/>
          <pc:sldMk cId="1780179880" sldId="266"/>
        </pc:sldMkLst>
        <pc:spChg chg="mod ord">
          <ac:chgData name="Sarah Gothard" userId="0e53f415fda5f162" providerId="LiveId" clId="{E9C4A38B-964B-48DF-BF26-151E8B9C652F}" dt="2019-09-29T18:22:55.594" v="86" actId="26606"/>
          <ac:spMkLst>
            <pc:docMk/>
            <pc:sldMk cId="1780179880" sldId="266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55.594" v="86" actId="26606"/>
          <ac:spMkLst>
            <pc:docMk/>
            <pc:sldMk cId="1780179880" sldId="266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55.594" v="86" actId="26606"/>
          <ac:spMkLst>
            <pc:docMk/>
            <pc:sldMk cId="1780179880" sldId="266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2:55.594" v="86" actId="26606"/>
          <ac:picMkLst>
            <pc:docMk/>
            <pc:sldMk cId="1780179880" sldId="266"/>
            <ac:picMk id="2" creationId="{EE45DD72-A08E-4EFD-AA8B-2D3F8B107A4F}"/>
          </ac:picMkLst>
        </pc:picChg>
      </pc:sldChg>
      <pc:sldChg chg="addSp delSp modSp add mod setBg">
        <pc:chgData name="Sarah Gothard" userId="0e53f415fda5f162" providerId="LiveId" clId="{E9C4A38B-964B-48DF-BF26-151E8B9C652F}" dt="2019-09-29T18:22:59.761" v="87" actId="26606"/>
        <pc:sldMkLst>
          <pc:docMk/>
          <pc:sldMk cId="1207533106" sldId="267"/>
        </pc:sldMkLst>
        <pc:spChg chg="mod ord">
          <ac:chgData name="Sarah Gothard" userId="0e53f415fda5f162" providerId="LiveId" clId="{E9C4A38B-964B-48DF-BF26-151E8B9C652F}" dt="2019-09-29T18:22:59.761" v="87" actId="26606"/>
          <ac:spMkLst>
            <pc:docMk/>
            <pc:sldMk cId="1207533106" sldId="267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2:59.761" v="87" actId="26606"/>
          <ac:spMkLst>
            <pc:docMk/>
            <pc:sldMk cId="1207533106" sldId="267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2:59.761" v="87" actId="26606"/>
          <ac:spMkLst>
            <pc:docMk/>
            <pc:sldMk cId="1207533106" sldId="267"/>
            <ac:spMk id="11" creationId="{CB44330D-EA18-4254-AA95-EB49948539B8}"/>
          </ac:spMkLst>
        </pc:spChg>
        <pc:picChg chg="add del">
          <ac:chgData name="Sarah Gothard" userId="0e53f415fda5f162" providerId="LiveId" clId="{E9C4A38B-964B-48DF-BF26-151E8B9C652F}" dt="2019-09-16T00:55:08.483" v="56" actId="478"/>
          <ac:picMkLst>
            <pc:docMk/>
            <pc:sldMk cId="1207533106" sldId="267"/>
            <ac:picMk id="2" creationId="{AED4B4B9-5526-4BD2-B2EC-02AD26F468E5}"/>
          </ac:picMkLst>
        </pc:picChg>
        <pc:picChg chg="add mod">
          <ac:chgData name="Sarah Gothard" userId="0e53f415fda5f162" providerId="LiveId" clId="{E9C4A38B-964B-48DF-BF26-151E8B9C652F}" dt="2019-09-29T18:22:59.761" v="87" actId="26606"/>
          <ac:picMkLst>
            <pc:docMk/>
            <pc:sldMk cId="1207533106" sldId="267"/>
            <ac:picMk id="3" creationId="{D0016ACB-6632-4557-A501-E86FF7DBC6B8}"/>
          </ac:picMkLst>
        </pc:picChg>
      </pc:sldChg>
      <pc:sldChg chg="addSp modSp add mod setBg">
        <pc:chgData name="Sarah Gothard" userId="0e53f415fda5f162" providerId="LiveId" clId="{E9C4A38B-964B-48DF-BF26-151E8B9C652F}" dt="2019-09-29T18:23:02.412" v="88" actId="26606"/>
        <pc:sldMkLst>
          <pc:docMk/>
          <pc:sldMk cId="1709761346" sldId="271"/>
        </pc:sldMkLst>
        <pc:spChg chg="mod ord">
          <ac:chgData name="Sarah Gothard" userId="0e53f415fda5f162" providerId="LiveId" clId="{E9C4A38B-964B-48DF-BF26-151E8B9C652F}" dt="2019-09-29T18:23:02.412" v="88" actId="26606"/>
          <ac:spMkLst>
            <pc:docMk/>
            <pc:sldMk cId="1709761346" sldId="271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3:02.412" v="88" actId="26606"/>
          <ac:spMkLst>
            <pc:docMk/>
            <pc:sldMk cId="1709761346" sldId="271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3:02.412" v="88" actId="26606"/>
          <ac:spMkLst>
            <pc:docMk/>
            <pc:sldMk cId="1709761346" sldId="271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3:02.412" v="88" actId="26606"/>
          <ac:picMkLst>
            <pc:docMk/>
            <pc:sldMk cId="1709761346" sldId="271"/>
            <ac:picMk id="2" creationId="{7EC9DAAF-A8EA-47BD-9129-ADF70016EEA0}"/>
          </ac:picMkLst>
        </pc:picChg>
      </pc:sldChg>
      <pc:sldChg chg="addSp modSp add mod setBg">
        <pc:chgData name="Sarah Gothard" userId="0e53f415fda5f162" providerId="LiveId" clId="{E9C4A38B-964B-48DF-BF26-151E8B9C652F}" dt="2019-09-29T18:23:07.002" v="89" actId="26606"/>
        <pc:sldMkLst>
          <pc:docMk/>
          <pc:sldMk cId="229013543" sldId="272"/>
        </pc:sldMkLst>
        <pc:spChg chg="mod ord">
          <ac:chgData name="Sarah Gothard" userId="0e53f415fda5f162" providerId="LiveId" clId="{E9C4A38B-964B-48DF-BF26-151E8B9C652F}" dt="2019-09-29T18:23:07.002" v="89" actId="26606"/>
          <ac:spMkLst>
            <pc:docMk/>
            <pc:sldMk cId="229013543" sldId="272"/>
            <ac:spMk id="4" creationId="{93851AB5-AB84-431A-9162-731806ED896F}"/>
          </ac:spMkLst>
        </pc:spChg>
        <pc:spChg chg="add">
          <ac:chgData name="Sarah Gothard" userId="0e53f415fda5f162" providerId="LiveId" clId="{E9C4A38B-964B-48DF-BF26-151E8B9C652F}" dt="2019-09-29T18:23:07.002" v="89" actId="26606"/>
          <ac:spMkLst>
            <pc:docMk/>
            <pc:sldMk cId="229013543" sldId="272"/>
            <ac:spMk id="9" creationId="{32BC26D8-82FB-445E-AA49-62A77D7C1EE0}"/>
          </ac:spMkLst>
        </pc:spChg>
        <pc:spChg chg="add">
          <ac:chgData name="Sarah Gothard" userId="0e53f415fda5f162" providerId="LiveId" clId="{E9C4A38B-964B-48DF-BF26-151E8B9C652F}" dt="2019-09-29T18:23:07.002" v="89" actId="26606"/>
          <ac:spMkLst>
            <pc:docMk/>
            <pc:sldMk cId="229013543" sldId="272"/>
            <ac:spMk id="11" creationId="{CB44330D-EA18-4254-AA95-EB49948539B8}"/>
          </ac:spMkLst>
        </pc:spChg>
        <pc:picChg chg="add mod">
          <ac:chgData name="Sarah Gothard" userId="0e53f415fda5f162" providerId="LiveId" clId="{E9C4A38B-964B-48DF-BF26-151E8B9C652F}" dt="2019-09-29T18:23:07.002" v="89" actId="26606"/>
          <ac:picMkLst>
            <pc:docMk/>
            <pc:sldMk cId="229013543" sldId="272"/>
            <ac:picMk id="2" creationId="{FAFFA2F0-DB24-46B9-87D2-35FFEFC958E3}"/>
          </ac:picMkLst>
        </pc:picChg>
      </pc:sldChg>
    </pc:docChg>
  </pc:docChgLst>
  <pc:docChgLst>
    <pc:chgData name="Sarah Gothard" userId="0e53f415fda5f162" providerId="LiveId" clId="{16F9ACE7-0292-4C4A-822D-D1F839857E4D}"/>
  </pc:docChgLst>
  <pc:docChgLst>
    <pc:chgData name="Sarah Gothard" userId="0e53f415fda5f162" providerId="LiveId" clId="{DC0F7766-8617-4F8D-9DEF-3436418CDFFF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6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6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3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0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2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4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0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6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4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345F89-75FE-4181-9C12-9D04A22B4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C9DAAF-A8EA-47BD-9129-ADF70016E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0976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FFA2F0-DB24-46B9-87D2-35FFEFC95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901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335EBC-9BC4-44CC-AA76-E1E7998D6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843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9097C-2F75-444B-90CD-F0C0EECE8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175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FB2F35-4808-4FAC-80AD-3C1E140DB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114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C35501-E6AD-4AD4-867F-8E32E9213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800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66D324-14DA-457D-85CD-4872FC0DE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601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A3AF9B-94FE-4DA2-811A-2BBF835AF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51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45DD72-A08E-4EFD-AA8B-2D3F8B107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8017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016ACB-6632-4557-A501-E86FF7DBC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51AB5-AB84-431A-9162-731806ED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7533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2019-09-29T18:23:06Z</dcterms:created>
  <dcterms:modified xsi:type="dcterms:W3CDTF">2019-09-29T18:23:10Z</dcterms:modified>
</cp:coreProperties>
</file>