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15"/>
  </p:notesMasterIdLst>
  <p:handoutMasterIdLst>
    <p:handoutMasterId r:id="rId16"/>
  </p:handoutMasterIdLst>
  <p:sldIdLst>
    <p:sldId id="257" r:id="rId2"/>
    <p:sldId id="258" r:id="rId3"/>
    <p:sldId id="259" r:id="rId4"/>
    <p:sldId id="261" r:id="rId5"/>
    <p:sldId id="260" r:id="rId6"/>
    <p:sldId id="262" r:id="rId7"/>
    <p:sldId id="266" r:id="rId8"/>
    <p:sldId id="263" r:id="rId9"/>
    <p:sldId id="264" r:id="rId10"/>
    <p:sldId id="267" r:id="rId11"/>
    <p:sldId id="265" r:id="rId12"/>
    <p:sldId id="268" r:id="rId13"/>
    <p:sldId id="269"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21E4AEA4-8DFA-4A89-87EB-49C32662AFE0}">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1" autoAdjust="0"/>
    <p:restoredTop sz="91529" autoAdjust="0"/>
  </p:normalViewPr>
  <p:slideViewPr>
    <p:cSldViewPr snapToGrid="0" showGuides="1">
      <p:cViewPr varScale="1">
        <p:scale>
          <a:sx n="66" d="100"/>
          <a:sy n="66" d="100"/>
        </p:scale>
        <p:origin x="192" y="60"/>
      </p:cViewPr>
      <p:guideLst>
        <p:guide orient="horz" pos="2160"/>
        <p:guide pos="3840"/>
      </p:guideLst>
    </p:cSldViewPr>
  </p:slideViewPr>
  <p:notesTextViewPr>
    <p:cViewPr>
      <p:scale>
        <a:sx n="1" d="1"/>
        <a:sy n="1" d="1"/>
      </p:scale>
      <p:origin x="0" y="0"/>
    </p:cViewPr>
  </p:notesTextViewPr>
  <p:notesViewPr>
    <p:cSldViewPr snapToGrid="0" showGuides="1">
      <p:cViewPr varScale="1">
        <p:scale>
          <a:sx n="76" d="100"/>
          <a:sy n="76" d="100"/>
        </p:scale>
        <p:origin x="171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Gothard" userId="0e53f415fda5f162" providerId="LiveId" clId="{1D9E145A-ECD3-46DD-B08F-D42C555E3DDF}"/>
  </pc:docChgLst>
  <pc:docChgLst>
    <pc:chgData name="Sarah Gothard" userId="0e53f415fda5f162" providerId="LiveId" clId="{A2AE7B47-FC4D-4CCA-9F69-A1F9D3F03853}"/>
    <pc:docChg chg="custSel addSld delSld modSld sldOrd modMainMaster">
      <pc:chgData name="Sarah Gothard" userId="0e53f415fda5f162" providerId="LiveId" clId="{A2AE7B47-FC4D-4CCA-9F69-A1F9D3F03853}" dt="2019-09-08T01:19:54.349" v="65"/>
      <pc:docMkLst>
        <pc:docMk/>
      </pc:docMkLst>
      <pc:sldChg chg="addSp delSp modSp">
        <pc:chgData name="Sarah Gothard" userId="0e53f415fda5f162" providerId="LiveId" clId="{A2AE7B47-FC4D-4CCA-9F69-A1F9D3F03853}" dt="2019-09-08T01:09:55.309" v="50"/>
        <pc:sldMkLst>
          <pc:docMk/>
          <pc:sldMk cId="2211167003" sldId="257"/>
        </pc:sldMkLst>
        <pc:spChg chg="mod">
          <ac:chgData name="Sarah Gothard" userId="0e53f415fda5f162" providerId="LiveId" clId="{A2AE7B47-FC4D-4CCA-9F69-A1F9D3F03853}" dt="2019-09-08T01:08:30.499" v="13" actId="1036"/>
          <ac:spMkLst>
            <pc:docMk/>
            <pc:sldMk cId="2211167003" sldId="257"/>
            <ac:spMk id="5" creationId="{B35277B3-F2AB-47E8-A410-E4DFF7CB251C}"/>
          </ac:spMkLst>
        </pc:spChg>
        <pc:picChg chg="add del">
          <ac:chgData name="Sarah Gothard" userId="0e53f415fda5f162" providerId="LiveId" clId="{A2AE7B47-FC4D-4CCA-9F69-A1F9D3F03853}" dt="2019-09-08T01:09:54.996" v="49" actId="478"/>
          <ac:picMkLst>
            <pc:docMk/>
            <pc:sldMk cId="2211167003" sldId="257"/>
            <ac:picMk id="2" creationId="{B1DBB185-1EAC-4FAA-B786-F424BB6ADE51}"/>
          </ac:picMkLst>
        </pc:picChg>
        <pc:picChg chg="add">
          <ac:chgData name="Sarah Gothard" userId="0e53f415fda5f162" providerId="LiveId" clId="{A2AE7B47-FC4D-4CCA-9F69-A1F9D3F03853}" dt="2019-09-08T01:09:55.309" v="50"/>
          <ac:picMkLst>
            <pc:docMk/>
            <pc:sldMk cId="2211167003" sldId="257"/>
            <ac:picMk id="3" creationId="{9422B7CB-75CE-429A-B1A2-B4C68A18EE6D}"/>
          </ac:picMkLst>
        </pc:picChg>
        <pc:picChg chg="del mod">
          <ac:chgData name="Sarah Gothard" userId="0e53f415fda5f162" providerId="LiveId" clId="{A2AE7B47-FC4D-4CCA-9F69-A1F9D3F03853}" dt="2019-09-08T01:08:27.605" v="1" actId="478"/>
          <ac:picMkLst>
            <pc:docMk/>
            <pc:sldMk cId="2211167003" sldId="257"/>
            <ac:picMk id="4" creationId="{296216A5-6B56-475A-8052-7A4AEBEC7A07}"/>
          </ac:picMkLst>
        </pc:picChg>
      </pc:sldChg>
      <pc:sldChg chg="addSp delSp modSp">
        <pc:chgData name="Sarah Gothard" userId="0e53f415fda5f162" providerId="LiveId" clId="{A2AE7B47-FC4D-4CCA-9F69-A1F9D3F03853}" dt="2019-09-08T01:13:47.914" v="56"/>
        <pc:sldMkLst>
          <pc:docMk/>
          <pc:sldMk cId="2470139707" sldId="258"/>
        </pc:sldMkLst>
        <pc:spChg chg="add del mod">
          <ac:chgData name="Sarah Gothard" userId="0e53f415fda5f162" providerId="LiveId" clId="{A2AE7B47-FC4D-4CCA-9F69-A1F9D3F03853}" dt="2019-09-08T01:08:36.124" v="15" actId="478"/>
          <ac:spMkLst>
            <pc:docMk/>
            <pc:sldMk cId="2470139707" sldId="258"/>
            <ac:spMk id="3" creationId="{45C03012-9EFE-46BA-8203-14D9C251D76B}"/>
          </ac:spMkLst>
        </pc:spChg>
        <pc:spChg chg="mod">
          <ac:chgData name="Sarah Gothard" userId="0e53f415fda5f162" providerId="LiveId" clId="{A2AE7B47-FC4D-4CCA-9F69-A1F9D3F03853}" dt="2019-09-08T01:08:41.842" v="31" actId="1036"/>
          <ac:spMkLst>
            <pc:docMk/>
            <pc:sldMk cId="2470139707" sldId="258"/>
            <ac:spMk id="4" creationId="{49056354-5637-4319-B44E-73103937B328}"/>
          </ac:spMkLst>
        </pc:spChg>
        <pc:picChg chg="del mod">
          <ac:chgData name="Sarah Gothard" userId="0e53f415fda5f162" providerId="LiveId" clId="{A2AE7B47-FC4D-4CCA-9F69-A1F9D3F03853}" dt="2019-09-08T01:08:33.509" v="14" actId="478"/>
          <ac:picMkLst>
            <pc:docMk/>
            <pc:sldMk cId="2470139707" sldId="258"/>
            <ac:picMk id="5" creationId="{1725DF92-873D-42A2-96D0-970E5A47465B}"/>
          </ac:picMkLst>
        </pc:picChg>
        <pc:picChg chg="add">
          <ac:chgData name="Sarah Gothard" userId="0e53f415fda5f162" providerId="LiveId" clId="{A2AE7B47-FC4D-4CCA-9F69-A1F9D3F03853}" dt="2019-09-08T01:13:47.914" v="56"/>
          <ac:picMkLst>
            <pc:docMk/>
            <pc:sldMk cId="2470139707" sldId="258"/>
            <ac:picMk id="6" creationId="{890A0B80-0D3D-4AC5-9430-719F93186DA8}"/>
          </ac:picMkLst>
        </pc:picChg>
      </pc:sldChg>
      <pc:sldChg chg="addSp add">
        <pc:chgData name="Sarah Gothard" userId="0e53f415fda5f162" providerId="LiveId" clId="{A2AE7B47-FC4D-4CCA-9F69-A1F9D3F03853}" dt="2019-09-08T01:18:37.086" v="62"/>
        <pc:sldMkLst>
          <pc:docMk/>
          <pc:sldMk cId="499400128" sldId="259"/>
        </pc:sldMkLst>
        <pc:picChg chg="add">
          <ac:chgData name="Sarah Gothard" userId="0e53f415fda5f162" providerId="LiveId" clId="{A2AE7B47-FC4D-4CCA-9F69-A1F9D3F03853}" dt="2019-09-08T01:18:37.086" v="62"/>
          <ac:picMkLst>
            <pc:docMk/>
            <pc:sldMk cId="499400128" sldId="259"/>
            <ac:picMk id="2" creationId="{B4FEBDF6-5D3E-4F34-8C02-DB17167F6B81}"/>
          </ac:picMkLst>
        </pc:picChg>
      </pc:sldChg>
      <pc:sldChg chg="addSp delSp add">
        <pc:chgData name="Sarah Gothard" userId="0e53f415fda5f162" providerId="LiveId" clId="{A2AE7B47-FC4D-4CCA-9F69-A1F9D3F03853}" dt="2019-09-08T01:15:49.152" v="59"/>
        <pc:sldMkLst>
          <pc:docMk/>
          <pc:sldMk cId="881759641" sldId="260"/>
        </pc:sldMkLst>
        <pc:picChg chg="add del">
          <ac:chgData name="Sarah Gothard" userId="0e53f415fda5f162" providerId="LiveId" clId="{A2AE7B47-FC4D-4CCA-9F69-A1F9D3F03853}" dt="2019-09-08T01:15:48.746" v="58" actId="478"/>
          <ac:picMkLst>
            <pc:docMk/>
            <pc:sldMk cId="881759641" sldId="260"/>
            <ac:picMk id="2" creationId="{69BE9C7F-E84D-4981-9FF1-670C5D584F36}"/>
          </ac:picMkLst>
        </pc:picChg>
        <pc:picChg chg="add">
          <ac:chgData name="Sarah Gothard" userId="0e53f415fda5f162" providerId="LiveId" clId="{A2AE7B47-FC4D-4CCA-9F69-A1F9D3F03853}" dt="2019-09-08T01:15:49.152" v="59"/>
          <ac:picMkLst>
            <pc:docMk/>
            <pc:sldMk cId="881759641" sldId="260"/>
            <ac:picMk id="3" creationId="{96CB2E3F-39D1-4E76-8F2D-11EA04C0C97B}"/>
          </ac:picMkLst>
        </pc:picChg>
      </pc:sldChg>
      <pc:sldChg chg="addSp add ord">
        <pc:chgData name="Sarah Gothard" userId="0e53f415fda5f162" providerId="LiveId" clId="{A2AE7B47-FC4D-4CCA-9F69-A1F9D3F03853}" dt="2019-09-08T01:10:54.118" v="52"/>
        <pc:sldMkLst>
          <pc:docMk/>
          <pc:sldMk cId="3112540492" sldId="261"/>
        </pc:sldMkLst>
        <pc:picChg chg="add">
          <ac:chgData name="Sarah Gothard" userId="0e53f415fda5f162" providerId="LiveId" clId="{A2AE7B47-FC4D-4CCA-9F69-A1F9D3F03853}" dt="2019-09-08T01:10:28.837" v="51"/>
          <ac:picMkLst>
            <pc:docMk/>
            <pc:sldMk cId="3112540492" sldId="261"/>
            <ac:picMk id="2" creationId="{3E9F8505-C5F5-4293-816F-A2DD437D7E09}"/>
          </ac:picMkLst>
        </pc:picChg>
      </pc:sldChg>
      <pc:sldChg chg="addSp add">
        <pc:chgData name="Sarah Gothard" userId="0e53f415fda5f162" providerId="LiveId" clId="{A2AE7B47-FC4D-4CCA-9F69-A1F9D3F03853}" dt="2019-09-08T01:19:07.850" v="63"/>
        <pc:sldMkLst>
          <pc:docMk/>
          <pc:sldMk cId="1047094719" sldId="262"/>
        </pc:sldMkLst>
        <pc:picChg chg="add">
          <ac:chgData name="Sarah Gothard" userId="0e53f415fda5f162" providerId="LiveId" clId="{A2AE7B47-FC4D-4CCA-9F69-A1F9D3F03853}" dt="2019-09-08T01:19:07.850" v="63"/>
          <ac:picMkLst>
            <pc:docMk/>
            <pc:sldMk cId="1047094719" sldId="262"/>
            <ac:picMk id="2" creationId="{78B598CF-F997-4E76-A3AD-9219B30FD082}"/>
          </ac:picMkLst>
        </pc:picChg>
      </pc:sldChg>
      <pc:sldChg chg="addSp add">
        <pc:chgData name="Sarah Gothard" userId="0e53f415fda5f162" providerId="LiveId" clId="{A2AE7B47-FC4D-4CCA-9F69-A1F9D3F03853}" dt="2019-09-08T01:16:44.421" v="60"/>
        <pc:sldMkLst>
          <pc:docMk/>
          <pc:sldMk cId="1098045534" sldId="263"/>
        </pc:sldMkLst>
        <pc:picChg chg="add">
          <ac:chgData name="Sarah Gothard" userId="0e53f415fda5f162" providerId="LiveId" clId="{A2AE7B47-FC4D-4CCA-9F69-A1F9D3F03853}" dt="2019-09-08T01:16:44.421" v="60"/>
          <ac:picMkLst>
            <pc:docMk/>
            <pc:sldMk cId="1098045534" sldId="263"/>
            <ac:picMk id="2" creationId="{1A160B0E-0988-4A41-A0AC-9F9F9818869D}"/>
          </ac:picMkLst>
        </pc:picChg>
      </pc:sldChg>
      <pc:sldChg chg="addSp add">
        <pc:chgData name="Sarah Gothard" userId="0e53f415fda5f162" providerId="LiveId" clId="{A2AE7B47-FC4D-4CCA-9F69-A1F9D3F03853}" dt="2019-09-08T01:19:32.787" v="64"/>
        <pc:sldMkLst>
          <pc:docMk/>
          <pc:sldMk cId="2945361970" sldId="264"/>
        </pc:sldMkLst>
        <pc:picChg chg="add">
          <ac:chgData name="Sarah Gothard" userId="0e53f415fda5f162" providerId="LiveId" clId="{A2AE7B47-FC4D-4CCA-9F69-A1F9D3F03853}" dt="2019-09-08T01:19:32.787" v="64"/>
          <ac:picMkLst>
            <pc:docMk/>
            <pc:sldMk cId="2945361970" sldId="264"/>
            <ac:picMk id="2" creationId="{D1D99134-204A-4FC0-9F14-A478703FFBDF}"/>
          </ac:picMkLst>
        </pc:picChg>
      </pc:sldChg>
      <pc:sldChg chg="addSp add">
        <pc:chgData name="Sarah Gothard" userId="0e53f415fda5f162" providerId="LiveId" clId="{A2AE7B47-FC4D-4CCA-9F69-A1F9D3F03853}" dt="2019-09-08T01:17:42.257" v="61"/>
        <pc:sldMkLst>
          <pc:docMk/>
          <pc:sldMk cId="1814862229" sldId="265"/>
        </pc:sldMkLst>
        <pc:picChg chg="add">
          <ac:chgData name="Sarah Gothard" userId="0e53f415fda5f162" providerId="LiveId" clId="{A2AE7B47-FC4D-4CCA-9F69-A1F9D3F03853}" dt="2019-09-08T01:17:42.257" v="61"/>
          <ac:picMkLst>
            <pc:docMk/>
            <pc:sldMk cId="1814862229" sldId="265"/>
            <ac:picMk id="2" creationId="{5781C59D-2E13-4A5D-829F-C28BE8F4048C}"/>
          </ac:picMkLst>
        </pc:picChg>
      </pc:sldChg>
      <pc:sldChg chg="add">
        <pc:chgData name="Sarah Gothard" userId="0e53f415fda5f162" providerId="LiveId" clId="{A2AE7B47-FC4D-4CCA-9F69-A1F9D3F03853}" dt="2019-09-08T01:10:58.071" v="53"/>
        <pc:sldMkLst>
          <pc:docMk/>
          <pc:sldMk cId="2311569572" sldId="266"/>
        </pc:sldMkLst>
      </pc:sldChg>
      <pc:sldChg chg="add">
        <pc:chgData name="Sarah Gothard" userId="0e53f415fda5f162" providerId="LiveId" clId="{A2AE7B47-FC4D-4CCA-9F69-A1F9D3F03853}" dt="2019-09-08T01:11:01.055" v="54"/>
        <pc:sldMkLst>
          <pc:docMk/>
          <pc:sldMk cId="3480261468" sldId="267"/>
        </pc:sldMkLst>
      </pc:sldChg>
      <pc:sldChg chg="addSp add">
        <pc:chgData name="Sarah Gothard" userId="0e53f415fda5f162" providerId="LiveId" clId="{A2AE7B47-FC4D-4CCA-9F69-A1F9D3F03853}" dt="2019-09-08T01:19:54.349" v="65"/>
        <pc:sldMkLst>
          <pc:docMk/>
          <pc:sldMk cId="3197324697" sldId="268"/>
        </pc:sldMkLst>
        <pc:picChg chg="add">
          <ac:chgData name="Sarah Gothard" userId="0e53f415fda5f162" providerId="LiveId" clId="{A2AE7B47-FC4D-4CCA-9F69-A1F9D3F03853}" dt="2019-09-08T01:19:54.349" v="65"/>
          <ac:picMkLst>
            <pc:docMk/>
            <pc:sldMk cId="3197324697" sldId="268"/>
            <ac:picMk id="2" creationId="{A1EA10DF-BFD4-4F0E-8D59-89FE4CA587DD}"/>
          </ac:picMkLst>
        </pc:picChg>
      </pc:sldChg>
      <pc:sldChg chg="add">
        <pc:chgData name="Sarah Gothard" userId="0e53f415fda5f162" providerId="LiveId" clId="{A2AE7B47-FC4D-4CCA-9F69-A1F9D3F03853}" dt="2019-09-08T01:11:06.914" v="55"/>
        <pc:sldMkLst>
          <pc:docMk/>
          <pc:sldMk cId="2563557431" sldId="269"/>
        </pc:sldMkLst>
      </pc:sldChg>
      <pc:sldMasterChg chg="modTransition modSldLayout">
        <pc:chgData name="Sarah Gothard" userId="0e53f415fda5f162" providerId="LiveId" clId="{A2AE7B47-FC4D-4CCA-9F69-A1F9D3F03853}" dt="2019-09-08T01:08:26.084" v="0"/>
        <pc:sldMasterMkLst>
          <pc:docMk/>
          <pc:sldMasterMk cId="1065554888" sldId="2147483696"/>
        </pc:sldMasterMkLst>
        <pc:sldLayoutChg chg="modTransition">
          <pc:chgData name="Sarah Gothard" userId="0e53f415fda5f162" providerId="LiveId" clId="{A2AE7B47-FC4D-4CCA-9F69-A1F9D3F03853}" dt="2019-09-08T01:08:26.084" v="0"/>
          <pc:sldLayoutMkLst>
            <pc:docMk/>
            <pc:sldMasterMk cId="1065554888" sldId="2147483696"/>
            <pc:sldLayoutMk cId="2613352240" sldId="2147483697"/>
          </pc:sldLayoutMkLst>
        </pc:sldLayoutChg>
        <pc:sldLayoutChg chg="modTransition">
          <pc:chgData name="Sarah Gothard" userId="0e53f415fda5f162" providerId="LiveId" clId="{A2AE7B47-FC4D-4CCA-9F69-A1F9D3F03853}" dt="2019-09-08T01:08:26.084" v="0"/>
          <pc:sldLayoutMkLst>
            <pc:docMk/>
            <pc:sldMasterMk cId="1065554888" sldId="2147483696"/>
            <pc:sldLayoutMk cId="2157905800" sldId="2147483698"/>
          </pc:sldLayoutMkLst>
        </pc:sldLayoutChg>
        <pc:sldLayoutChg chg="modTransition">
          <pc:chgData name="Sarah Gothard" userId="0e53f415fda5f162" providerId="LiveId" clId="{A2AE7B47-FC4D-4CCA-9F69-A1F9D3F03853}" dt="2019-09-08T01:08:26.084" v="0"/>
          <pc:sldLayoutMkLst>
            <pc:docMk/>
            <pc:sldMasterMk cId="1065554888" sldId="2147483696"/>
            <pc:sldLayoutMk cId="243385484" sldId="2147483699"/>
          </pc:sldLayoutMkLst>
        </pc:sldLayoutChg>
        <pc:sldLayoutChg chg="modTransition">
          <pc:chgData name="Sarah Gothard" userId="0e53f415fda5f162" providerId="LiveId" clId="{A2AE7B47-FC4D-4CCA-9F69-A1F9D3F03853}" dt="2019-09-08T01:08:26.084" v="0"/>
          <pc:sldLayoutMkLst>
            <pc:docMk/>
            <pc:sldMasterMk cId="1065554888" sldId="2147483696"/>
            <pc:sldLayoutMk cId="2338750022" sldId="2147483700"/>
          </pc:sldLayoutMkLst>
        </pc:sldLayoutChg>
        <pc:sldLayoutChg chg="modTransition">
          <pc:chgData name="Sarah Gothard" userId="0e53f415fda5f162" providerId="LiveId" clId="{A2AE7B47-FC4D-4CCA-9F69-A1F9D3F03853}" dt="2019-09-08T01:08:26.084" v="0"/>
          <pc:sldLayoutMkLst>
            <pc:docMk/>
            <pc:sldMasterMk cId="1065554888" sldId="2147483696"/>
            <pc:sldLayoutMk cId="3517351697" sldId="2147483701"/>
          </pc:sldLayoutMkLst>
        </pc:sldLayoutChg>
        <pc:sldLayoutChg chg="modTransition">
          <pc:chgData name="Sarah Gothard" userId="0e53f415fda5f162" providerId="LiveId" clId="{A2AE7B47-FC4D-4CCA-9F69-A1F9D3F03853}" dt="2019-09-08T01:08:26.084" v="0"/>
          <pc:sldLayoutMkLst>
            <pc:docMk/>
            <pc:sldMasterMk cId="1065554888" sldId="2147483696"/>
            <pc:sldLayoutMk cId="793395736" sldId="2147483702"/>
          </pc:sldLayoutMkLst>
        </pc:sldLayoutChg>
        <pc:sldLayoutChg chg="modTransition">
          <pc:chgData name="Sarah Gothard" userId="0e53f415fda5f162" providerId="LiveId" clId="{A2AE7B47-FC4D-4CCA-9F69-A1F9D3F03853}" dt="2019-09-08T01:08:26.084" v="0"/>
          <pc:sldLayoutMkLst>
            <pc:docMk/>
            <pc:sldMasterMk cId="1065554888" sldId="2147483696"/>
            <pc:sldLayoutMk cId="2895978723" sldId="2147483703"/>
          </pc:sldLayoutMkLst>
        </pc:sldLayoutChg>
        <pc:sldLayoutChg chg="modTransition">
          <pc:chgData name="Sarah Gothard" userId="0e53f415fda5f162" providerId="LiveId" clId="{A2AE7B47-FC4D-4CCA-9F69-A1F9D3F03853}" dt="2019-09-08T01:08:26.084" v="0"/>
          <pc:sldLayoutMkLst>
            <pc:docMk/>
            <pc:sldMasterMk cId="1065554888" sldId="2147483696"/>
            <pc:sldLayoutMk cId="1330455526" sldId="2147483704"/>
          </pc:sldLayoutMkLst>
        </pc:sldLayoutChg>
        <pc:sldLayoutChg chg="modTransition">
          <pc:chgData name="Sarah Gothard" userId="0e53f415fda5f162" providerId="LiveId" clId="{A2AE7B47-FC4D-4CCA-9F69-A1F9D3F03853}" dt="2019-09-08T01:08:26.084" v="0"/>
          <pc:sldLayoutMkLst>
            <pc:docMk/>
            <pc:sldMasterMk cId="1065554888" sldId="2147483696"/>
            <pc:sldLayoutMk cId="337398375" sldId="2147483705"/>
          </pc:sldLayoutMkLst>
        </pc:sldLayoutChg>
        <pc:sldLayoutChg chg="modTransition">
          <pc:chgData name="Sarah Gothard" userId="0e53f415fda5f162" providerId="LiveId" clId="{A2AE7B47-FC4D-4CCA-9F69-A1F9D3F03853}" dt="2019-09-08T01:08:26.084" v="0"/>
          <pc:sldLayoutMkLst>
            <pc:docMk/>
            <pc:sldMasterMk cId="1065554888" sldId="2147483696"/>
            <pc:sldLayoutMk cId="2353338459" sldId="2147483706"/>
          </pc:sldLayoutMkLst>
        </pc:sldLayoutChg>
        <pc:sldLayoutChg chg="modTransition">
          <pc:chgData name="Sarah Gothard" userId="0e53f415fda5f162" providerId="LiveId" clId="{A2AE7B47-FC4D-4CCA-9F69-A1F9D3F03853}" dt="2019-09-08T01:08:26.084" v="0"/>
          <pc:sldLayoutMkLst>
            <pc:docMk/>
            <pc:sldMasterMk cId="1065554888" sldId="2147483696"/>
            <pc:sldLayoutMk cId="2794685967" sldId="2147483707"/>
          </pc:sldLayoutMkLst>
        </pc:sldLayoutChg>
      </pc:sldMasterChg>
    </pc:docChg>
  </pc:docChgLst>
  <pc:docChgLst>
    <pc:chgData name="Sarah Gothard" userId="0e53f415fda5f162" providerId="LiveId" clId="{A38BD24B-B78B-47AA-97DA-A9550EEDB230}"/>
  </pc:docChgLst>
  <pc:docChgLst>
    <pc:chgData name="Sarah Gothard" userId="0e53f415fda5f162" providerId="LiveId" clId="{5D7B7C31-58EF-4ED6-8D45-D85A4ED0B9E0}"/>
    <pc:docChg chg="custSel mod modSld">
      <pc:chgData name="Sarah Gothard" userId="0e53f415fda5f162" providerId="LiveId" clId="{5D7B7C31-58EF-4ED6-8D45-D85A4ED0B9E0}" dt="2019-09-28T20:20:33.749" v="12" actId="26606"/>
      <pc:docMkLst>
        <pc:docMk/>
      </pc:docMkLst>
      <pc:sldChg chg="addSp modSp mod setBg">
        <pc:chgData name="Sarah Gothard" userId="0e53f415fda5f162" providerId="LiveId" clId="{5D7B7C31-58EF-4ED6-8D45-D85A4ED0B9E0}" dt="2019-09-28T20:19:34.310" v="0" actId="26606"/>
        <pc:sldMkLst>
          <pc:docMk/>
          <pc:sldMk cId="2211167003" sldId="257"/>
        </pc:sldMkLst>
        <pc:spChg chg="mod ord">
          <ac:chgData name="Sarah Gothard" userId="0e53f415fda5f162" providerId="LiveId" clId="{5D7B7C31-58EF-4ED6-8D45-D85A4ED0B9E0}" dt="2019-09-28T20:19:34.310" v="0" actId="26606"/>
          <ac:spMkLst>
            <pc:docMk/>
            <pc:sldMk cId="2211167003" sldId="257"/>
            <ac:spMk id="5" creationId="{B35277B3-F2AB-47E8-A410-E4DFF7CB251C}"/>
          </ac:spMkLst>
        </pc:spChg>
        <pc:spChg chg="add">
          <ac:chgData name="Sarah Gothard" userId="0e53f415fda5f162" providerId="LiveId" clId="{5D7B7C31-58EF-4ED6-8D45-D85A4ED0B9E0}" dt="2019-09-28T20:19:34.310" v="0" actId="26606"/>
          <ac:spMkLst>
            <pc:docMk/>
            <pc:sldMk cId="2211167003" sldId="257"/>
            <ac:spMk id="10" creationId="{32BC26D8-82FB-445E-AA49-62A77D7C1EE0}"/>
          </ac:spMkLst>
        </pc:spChg>
        <pc:spChg chg="add">
          <ac:chgData name="Sarah Gothard" userId="0e53f415fda5f162" providerId="LiveId" clId="{5D7B7C31-58EF-4ED6-8D45-D85A4ED0B9E0}" dt="2019-09-28T20:19:34.310" v="0" actId="26606"/>
          <ac:spMkLst>
            <pc:docMk/>
            <pc:sldMk cId="2211167003" sldId="257"/>
            <ac:spMk id="12" creationId="{CB44330D-EA18-4254-AA95-EB49948539B8}"/>
          </ac:spMkLst>
        </pc:spChg>
        <pc:picChg chg="mod">
          <ac:chgData name="Sarah Gothard" userId="0e53f415fda5f162" providerId="LiveId" clId="{5D7B7C31-58EF-4ED6-8D45-D85A4ED0B9E0}" dt="2019-09-28T20:19:34.310" v="0" actId="26606"/>
          <ac:picMkLst>
            <pc:docMk/>
            <pc:sldMk cId="2211167003" sldId="257"/>
            <ac:picMk id="3" creationId="{9422B7CB-75CE-429A-B1A2-B4C68A18EE6D}"/>
          </ac:picMkLst>
        </pc:picChg>
      </pc:sldChg>
      <pc:sldChg chg="addSp modSp mod setBg">
        <pc:chgData name="Sarah Gothard" userId="0e53f415fda5f162" providerId="LiveId" clId="{5D7B7C31-58EF-4ED6-8D45-D85A4ED0B9E0}" dt="2019-09-28T20:19:37.608" v="1" actId="26606"/>
        <pc:sldMkLst>
          <pc:docMk/>
          <pc:sldMk cId="2470139707" sldId="258"/>
        </pc:sldMkLst>
        <pc:spChg chg="mod ord">
          <ac:chgData name="Sarah Gothard" userId="0e53f415fda5f162" providerId="LiveId" clId="{5D7B7C31-58EF-4ED6-8D45-D85A4ED0B9E0}" dt="2019-09-28T20:19:37.608" v="1" actId="26606"/>
          <ac:spMkLst>
            <pc:docMk/>
            <pc:sldMk cId="2470139707" sldId="258"/>
            <ac:spMk id="4" creationId="{49056354-5637-4319-B44E-73103937B328}"/>
          </ac:spMkLst>
        </pc:spChg>
        <pc:spChg chg="add">
          <ac:chgData name="Sarah Gothard" userId="0e53f415fda5f162" providerId="LiveId" clId="{5D7B7C31-58EF-4ED6-8D45-D85A4ED0B9E0}" dt="2019-09-28T20:19:37.608" v="1" actId="26606"/>
          <ac:spMkLst>
            <pc:docMk/>
            <pc:sldMk cId="2470139707" sldId="258"/>
            <ac:spMk id="11" creationId="{32BC26D8-82FB-445E-AA49-62A77D7C1EE0}"/>
          </ac:spMkLst>
        </pc:spChg>
        <pc:spChg chg="add">
          <ac:chgData name="Sarah Gothard" userId="0e53f415fda5f162" providerId="LiveId" clId="{5D7B7C31-58EF-4ED6-8D45-D85A4ED0B9E0}" dt="2019-09-28T20:19:37.608" v="1" actId="26606"/>
          <ac:spMkLst>
            <pc:docMk/>
            <pc:sldMk cId="2470139707" sldId="258"/>
            <ac:spMk id="13" creationId="{CB44330D-EA18-4254-AA95-EB49948539B8}"/>
          </ac:spMkLst>
        </pc:spChg>
        <pc:picChg chg="mod">
          <ac:chgData name="Sarah Gothard" userId="0e53f415fda5f162" providerId="LiveId" clId="{5D7B7C31-58EF-4ED6-8D45-D85A4ED0B9E0}" dt="2019-09-28T20:19:37.608" v="1" actId="26606"/>
          <ac:picMkLst>
            <pc:docMk/>
            <pc:sldMk cId="2470139707" sldId="258"/>
            <ac:picMk id="6" creationId="{890A0B80-0D3D-4AC5-9430-719F93186DA8}"/>
          </ac:picMkLst>
        </pc:picChg>
      </pc:sldChg>
      <pc:sldChg chg="addSp modSp mod setBg">
        <pc:chgData name="Sarah Gothard" userId="0e53f415fda5f162" providerId="LiveId" clId="{5D7B7C31-58EF-4ED6-8D45-D85A4ED0B9E0}" dt="2019-09-28T20:19:45.619" v="2" actId="26606"/>
        <pc:sldMkLst>
          <pc:docMk/>
          <pc:sldMk cId="499400128" sldId="259"/>
        </pc:sldMkLst>
        <pc:spChg chg="mod ord">
          <ac:chgData name="Sarah Gothard" userId="0e53f415fda5f162" providerId="LiveId" clId="{5D7B7C31-58EF-4ED6-8D45-D85A4ED0B9E0}" dt="2019-09-28T20:19:45.619" v="2" actId="26606"/>
          <ac:spMkLst>
            <pc:docMk/>
            <pc:sldMk cId="499400128" sldId="259"/>
            <ac:spMk id="4" creationId="{49056354-5637-4319-B44E-73103937B328}"/>
          </ac:spMkLst>
        </pc:spChg>
        <pc:spChg chg="add">
          <ac:chgData name="Sarah Gothard" userId="0e53f415fda5f162" providerId="LiveId" clId="{5D7B7C31-58EF-4ED6-8D45-D85A4ED0B9E0}" dt="2019-09-28T20:19:45.619" v="2" actId="26606"/>
          <ac:spMkLst>
            <pc:docMk/>
            <pc:sldMk cId="499400128" sldId="259"/>
            <ac:spMk id="9" creationId="{32BC26D8-82FB-445E-AA49-62A77D7C1EE0}"/>
          </ac:spMkLst>
        </pc:spChg>
        <pc:spChg chg="add">
          <ac:chgData name="Sarah Gothard" userId="0e53f415fda5f162" providerId="LiveId" clId="{5D7B7C31-58EF-4ED6-8D45-D85A4ED0B9E0}" dt="2019-09-28T20:19:45.619" v="2" actId="26606"/>
          <ac:spMkLst>
            <pc:docMk/>
            <pc:sldMk cId="499400128" sldId="259"/>
            <ac:spMk id="11" creationId="{CB44330D-EA18-4254-AA95-EB49948539B8}"/>
          </ac:spMkLst>
        </pc:spChg>
        <pc:picChg chg="mod">
          <ac:chgData name="Sarah Gothard" userId="0e53f415fda5f162" providerId="LiveId" clId="{5D7B7C31-58EF-4ED6-8D45-D85A4ED0B9E0}" dt="2019-09-28T20:19:45.619" v="2" actId="26606"/>
          <ac:picMkLst>
            <pc:docMk/>
            <pc:sldMk cId="499400128" sldId="259"/>
            <ac:picMk id="2" creationId="{B4FEBDF6-5D3E-4F34-8C02-DB17167F6B81}"/>
          </ac:picMkLst>
        </pc:picChg>
      </pc:sldChg>
      <pc:sldChg chg="addSp modSp mod setBg">
        <pc:chgData name="Sarah Gothard" userId="0e53f415fda5f162" providerId="LiveId" clId="{5D7B7C31-58EF-4ED6-8D45-D85A4ED0B9E0}" dt="2019-09-28T20:20:02.768" v="4" actId="26606"/>
        <pc:sldMkLst>
          <pc:docMk/>
          <pc:sldMk cId="881759641" sldId="260"/>
        </pc:sldMkLst>
        <pc:spChg chg="mod ord">
          <ac:chgData name="Sarah Gothard" userId="0e53f415fda5f162" providerId="LiveId" clId="{5D7B7C31-58EF-4ED6-8D45-D85A4ED0B9E0}" dt="2019-09-28T20:20:02.768" v="4" actId="26606"/>
          <ac:spMkLst>
            <pc:docMk/>
            <pc:sldMk cId="881759641" sldId="260"/>
            <ac:spMk id="4" creationId="{49056354-5637-4319-B44E-73103937B328}"/>
          </ac:spMkLst>
        </pc:spChg>
        <pc:spChg chg="add">
          <ac:chgData name="Sarah Gothard" userId="0e53f415fda5f162" providerId="LiveId" clId="{5D7B7C31-58EF-4ED6-8D45-D85A4ED0B9E0}" dt="2019-09-28T20:20:02.768" v="4" actId="26606"/>
          <ac:spMkLst>
            <pc:docMk/>
            <pc:sldMk cId="881759641" sldId="260"/>
            <ac:spMk id="9" creationId="{32BC26D8-82FB-445E-AA49-62A77D7C1EE0}"/>
          </ac:spMkLst>
        </pc:spChg>
        <pc:spChg chg="add">
          <ac:chgData name="Sarah Gothard" userId="0e53f415fda5f162" providerId="LiveId" clId="{5D7B7C31-58EF-4ED6-8D45-D85A4ED0B9E0}" dt="2019-09-28T20:20:02.768" v="4" actId="26606"/>
          <ac:spMkLst>
            <pc:docMk/>
            <pc:sldMk cId="881759641" sldId="260"/>
            <ac:spMk id="11" creationId="{CB44330D-EA18-4254-AA95-EB49948539B8}"/>
          </ac:spMkLst>
        </pc:spChg>
        <pc:picChg chg="mod">
          <ac:chgData name="Sarah Gothard" userId="0e53f415fda5f162" providerId="LiveId" clId="{5D7B7C31-58EF-4ED6-8D45-D85A4ED0B9E0}" dt="2019-09-28T20:20:02.768" v="4" actId="26606"/>
          <ac:picMkLst>
            <pc:docMk/>
            <pc:sldMk cId="881759641" sldId="260"/>
            <ac:picMk id="3" creationId="{96CB2E3F-39D1-4E76-8F2D-11EA04C0C97B}"/>
          </ac:picMkLst>
        </pc:picChg>
      </pc:sldChg>
      <pc:sldChg chg="addSp modSp mod setBg">
        <pc:chgData name="Sarah Gothard" userId="0e53f415fda5f162" providerId="LiveId" clId="{5D7B7C31-58EF-4ED6-8D45-D85A4ED0B9E0}" dt="2019-09-28T20:19:50.710" v="3" actId="26606"/>
        <pc:sldMkLst>
          <pc:docMk/>
          <pc:sldMk cId="3112540492" sldId="261"/>
        </pc:sldMkLst>
        <pc:spChg chg="mod ord">
          <ac:chgData name="Sarah Gothard" userId="0e53f415fda5f162" providerId="LiveId" clId="{5D7B7C31-58EF-4ED6-8D45-D85A4ED0B9E0}" dt="2019-09-28T20:19:50.710" v="3" actId="26606"/>
          <ac:spMkLst>
            <pc:docMk/>
            <pc:sldMk cId="3112540492" sldId="261"/>
            <ac:spMk id="4" creationId="{49056354-5637-4319-B44E-73103937B328}"/>
          </ac:spMkLst>
        </pc:spChg>
        <pc:spChg chg="add">
          <ac:chgData name="Sarah Gothard" userId="0e53f415fda5f162" providerId="LiveId" clId="{5D7B7C31-58EF-4ED6-8D45-D85A4ED0B9E0}" dt="2019-09-28T20:19:50.710" v="3" actId="26606"/>
          <ac:spMkLst>
            <pc:docMk/>
            <pc:sldMk cId="3112540492" sldId="261"/>
            <ac:spMk id="9" creationId="{32BC26D8-82FB-445E-AA49-62A77D7C1EE0}"/>
          </ac:spMkLst>
        </pc:spChg>
        <pc:spChg chg="add">
          <ac:chgData name="Sarah Gothard" userId="0e53f415fda5f162" providerId="LiveId" clId="{5D7B7C31-58EF-4ED6-8D45-D85A4ED0B9E0}" dt="2019-09-28T20:19:50.710" v="3" actId="26606"/>
          <ac:spMkLst>
            <pc:docMk/>
            <pc:sldMk cId="3112540492" sldId="261"/>
            <ac:spMk id="11" creationId="{CB44330D-EA18-4254-AA95-EB49948539B8}"/>
          </ac:spMkLst>
        </pc:spChg>
        <pc:picChg chg="mod">
          <ac:chgData name="Sarah Gothard" userId="0e53f415fda5f162" providerId="LiveId" clId="{5D7B7C31-58EF-4ED6-8D45-D85A4ED0B9E0}" dt="2019-09-28T20:19:50.710" v="3" actId="26606"/>
          <ac:picMkLst>
            <pc:docMk/>
            <pc:sldMk cId="3112540492" sldId="261"/>
            <ac:picMk id="2" creationId="{3E9F8505-C5F5-4293-816F-A2DD437D7E09}"/>
          </ac:picMkLst>
        </pc:picChg>
      </pc:sldChg>
      <pc:sldChg chg="addSp modSp mod setBg">
        <pc:chgData name="Sarah Gothard" userId="0e53f415fda5f162" providerId="LiveId" clId="{5D7B7C31-58EF-4ED6-8D45-D85A4ED0B9E0}" dt="2019-09-28T20:20:05.007" v="5" actId="26606"/>
        <pc:sldMkLst>
          <pc:docMk/>
          <pc:sldMk cId="1047094719" sldId="262"/>
        </pc:sldMkLst>
        <pc:spChg chg="mod ord">
          <ac:chgData name="Sarah Gothard" userId="0e53f415fda5f162" providerId="LiveId" clId="{5D7B7C31-58EF-4ED6-8D45-D85A4ED0B9E0}" dt="2019-09-28T20:20:05.007" v="5" actId="26606"/>
          <ac:spMkLst>
            <pc:docMk/>
            <pc:sldMk cId="1047094719" sldId="262"/>
            <ac:spMk id="4" creationId="{49056354-5637-4319-B44E-73103937B328}"/>
          </ac:spMkLst>
        </pc:spChg>
        <pc:spChg chg="add">
          <ac:chgData name="Sarah Gothard" userId="0e53f415fda5f162" providerId="LiveId" clId="{5D7B7C31-58EF-4ED6-8D45-D85A4ED0B9E0}" dt="2019-09-28T20:20:05.007" v="5" actId="26606"/>
          <ac:spMkLst>
            <pc:docMk/>
            <pc:sldMk cId="1047094719" sldId="262"/>
            <ac:spMk id="9" creationId="{32BC26D8-82FB-445E-AA49-62A77D7C1EE0}"/>
          </ac:spMkLst>
        </pc:spChg>
        <pc:spChg chg="add">
          <ac:chgData name="Sarah Gothard" userId="0e53f415fda5f162" providerId="LiveId" clId="{5D7B7C31-58EF-4ED6-8D45-D85A4ED0B9E0}" dt="2019-09-28T20:20:05.007" v="5" actId="26606"/>
          <ac:spMkLst>
            <pc:docMk/>
            <pc:sldMk cId="1047094719" sldId="262"/>
            <ac:spMk id="11" creationId="{CB44330D-EA18-4254-AA95-EB49948539B8}"/>
          </ac:spMkLst>
        </pc:spChg>
        <pc:picChg chg="mod">
          <ac:chgData name="Sarah Gothard" userId="0e53f415fda5f162" providerId="LiveId" clId="{5D7B7C31-58EF-4ED6-8D45-D85A4ED0B9E0}" dt="2019-09-28T20:20:05.007" v="5" actId="26606"/>
          <ac:picMkLst>
            <pc:docMk/>
            <pc:sldMk cId="1047094719" sldId="262"/>
            <ac:picMk id="2" creationId="{78B598CF-F997-4E76-A3AD-9219B30FD082}"/>
          </ac:picMkLst>
        </pc:picChg>
      </pc:sldChg>
      <pc:sldChg chg="addSp modSp mod setBg">
        <pc:chgData name="Sarah Gothard" userId="0e53f415fda5f162" providerId="LiveId" clId="{5D7B7C31-58EF-4ED6-8D45-D85A4ED0B9E0}" dt="2019-09-28T20:20:19.267" v="7" actId="26606"/>
        <pc:sldMkLst>
          <pc:docMk/>
          <pc:sldMk cId="1098045534" sldId="263"/>
        </pc:sldMkLst>
        <pc:spChg chg="mod ord">
          <ac:chgData name="Sarah Gothard" userId="0e53f415fda5f162" providerId="LiveId" clId="{5D7B7C31-58EF-4ED6-8D45-D85A4ED0B9E0}" dt="2019-09-28T20:20:19.267" v="7" actId="26606"/>
          <ac:spMkLst>
            <pc:docMk/>
            <pc:sldMk cId="1098045534" sldId="263"/>
            <ac:spMk id="4" creationId="{49056354-5637-4319-B44E-73103937B328}"/>
          </ac:spMkLst>
        </pc:spChg>
        <pc:spChg chg="add">
          <ac:chgData name="Sarah Gothard" userId="0e53f415fda5f162" providerId="LiveId" clId="{5D7B7C31-58EF-4ED6-8D45-D85A4ED0B9E0}" dt="2019-09-28T20:20:19.267" v="7" actId="26606"/>
          <ac:spMkLst>
            <pc:docMk/>
            <pc:sldMk cId="1098045534" sldId="263"/>
            <ac:spMk id="9" creationId="{32BC26D8-82FB-445E-AA49-62A77D7C1EE0}"/>
          </ac:spMkLst>
        </pc:spChg>
        <pc:spChg chg="add">
          <ac:chgData name="Sarah Gothard" userId="0e53f415fda5f162" providerId="LiveId" clId="{5D7B7C31-58EF-4ED6-8D45-D85A4ED0B9E0}" dt="2019-09-28T20:20:19.267" v="7" actId="26606"/>
          <ac:spMkLst>
            <pc:docMk/>
            <pc:sldMk cId="1098045534" sldId="263"/>
            <ac:spMk id="11" creationId="{CB44330D-EA18-4254-AA95-EB49948539B8}"/>
          </ac:spMkLst>
        </pc:spChg>
        <pc:picChg chg="mod">
          <ac:chgData name="Sarah Gothard" userId="0e53f415fda5f162" providerId="LiveId" clId="{5D7B7C31-58EF-4ED6-8D45-D85A4ED0B9E0}" dt="2019-09-28T20:20:19.267" v="7" actId="26606"/>
          <ac:picMkLst>
            <pc:docMk/>
            <pc:sldMk cId="1098045534" sldId="263"/>
            <ac:picMk id="2" creationId="{1A160B0E-0988-4A41-A0AC-9F9F9818869D}"/>
          </ac:picMkLst>
        </pc:picChg>
      </pc:sldChg>
      <pc:sldChg chg="addSp modSp mod setBg">
        <pc:chgData name="Sarah Gothard" userId="0e53f415fda5f162" providerId="LiveId" clId="{5D7B7C31-58EF-4ED6-8D45-D85A4ED0B9E0}" dt="2019-09-28T20:20:25.491" v="9" actId="26606"/>
        <pc:sldMkLst>
          <pc:docMk/>
          <pc:sldMk cId="2945361970" sldId="264"/>
        </pc:sldMkLst>
        <pc:spChg chg="mod ord">
          <ac:chgData name="Sarah Gothard" userId="0e53f415fda5f162" providerId="LiveId" clId="{5D7B7C31-58EF-4ED6-8D45-D85A4ED0B9E0}" dt="2019-09-28T20:20:25.491" v="9" actId="26606"/>
          <ac:spMkLst>
            <pc:docMk/>
            <pc:sldMk cId="2945361970" sldId="264"/>
            <ac:spMk id="4" creationId="{49056354-5637-4319-B44E-73103937B328}"/>
          </ac:spMkLst>
        </pc:spChg>
        <pc:spChg chg="add">
          <ac:chgData name="Sarah Gothard" userId="0e53f415fda5f162" providerId="LiveId" clId="{5D7B7C31-58EF-4ED6-8D45-D85A4ED0B9E0}" dt="2019-09-28T20:20:25.491" v="9" actId="26606"/>
          <ac:spMkLst>
            <pc:docMk/>
            <pc:sldMk cId="2945361970" sldId="264"/>
            <ac:spMk id="9" creationId="{32BC26D8-82FB-445E-AA49-62A77D7C1EE0}"/>
          </ac:spMkLst>
        </pc:spChg>
        <pc:spChg chg="add">
          <ac:chgData name="Sarah Gothard" userId="0e53f415fda5f162" providerId="LiveId" clId="{5D7B7C31-58EF-4ED6-8D45-D85A4ED0B9E0}" dt="2019-09-28T20:20:25.491" v="9" actId="26606"/>
          <ac:spMkLst>
            <pc:docMk/>
            <pc:sldMk cId="2945361970" sldId="264"/>
            <ac:spMk id="11" creationId="{CB44330D-EA18-4254-AA95-EB49948539B8}"/>
          </ac:spMkLst>
        </pc:spChg>
        <pc:picChg chg="mod">
          <ac:chgData name="Sarah Gothard" userId="0e53f415fda5f162" providerId="LiveId" clId="{5D7B7C31-58EF-4ED6-8D45-D85A4ED0B9E0}" dt="2019-09-28T20:20:25.491" v="9" actId="26606"/>
          <ac:picMkLst>
            <pc:docMk/>
            <pc:sldMk cId="2945361970" sldId="264"/>
            <ac:picMk id="2" creationId="{D1D99134-204A-4FC0-9F14-A478703FFBDF}"/>
          </ac:picMkLst>
        </pc:picChg>
      </pc:sldChg>
      <pc:sldChg chg="addSp modSp mod setBg">
        <pc:chgData name="Sarah Gothard" userId="0e53f415fda5f162" providerId="LiveId" clId="{5D7B7C31-58EF-4ED6-8D45-D85A4ED0B9E0}" dt="2019-09-28T20:20:30.993" v="11" actId="26606"/>
        <pc:sldMkLst>
          <pc:docMk/>
          <pc:sldMk cId="1814862229" sldId="265"/>
        </pc:sldMkLst>
        <pc:spChg chg="mod ord">
          <ac:chgData name="Sarah Gothard" userId="0e53f415fda5f162" providerId="LiveId" clId="{5D7B7C31-58EF-4ED6-8D45-D85A4ED0B9E0}" dt="2019-09-28T20:20:30.993" v="11" actId="26606"/>
          <ac:spMkLst>
            <pc:docMk/>
            <pc:sldMk cId="1814862229" sldId="265"/>
            <ac:spMk id="4" creationId="{49056354-5637-4319-B44E-73103937B328}"/>
          </ac:spMkLst>
        </pc:spChg>
        <pc:spChg chg="add">
          <ac:chgData name="Sarah Gothard" userId="0e53f415fda5f162" providerId="LiveId" clId="{5D7B7C31-58EF-4ED6-8D45-D85A4ED0B9E0}" dt="2019-09-28T20:20:30.993" v="11" actId="26606"/>
          <ac:spMkLst>
            <pc:docMk/>
            <pc:sldMk cId="1814862229" sldId="265"/>
            <ac:spMk id="9" creationId="{32BC26D8-82FB-445E-AA49-62A77D7C1EE0}"/>
          </ac:spMkLst>
        </pc:spChg>
        <pc:spChg chg="add">
          <ac:chgData name="Sarah Gothard" userId="0e53f415fda5f162" providerId="LiveId" clId="{5D7B7C31-58EF-4ED6-8D45-D85A4ED0B9E0}" dt="2019-09-28T20:20:30.993" v="11" actId="26606"/>
          <ac:spMkLst>
            <pc:docMk/>
            <pc:sldMk cId="1814862229" sldId="265"/>
            <ac:spMk id="11" creationId="{CB44330D-EA18-4254-AA95-EB49948539B8}"/>
          </ac:spMkLst>
        </pc:spChg>
        <pc:picChg chg="mod">
          <ac:chgData name="Sarah Gothard" userId="0e53f415fda5f162" providerId="LiveId" clId="{5D7B7C31-58EF-4ED6-8D45-D85A4ED0B9E0}" dt="2019-09-28T20:20:30.993" v="11" actId="26606"/>
          <ac:picMkLst>
            <pc:docMk/>
            <pc:sldMk cId="1814862229" sldId="265"/>
            <ac:picMk id="2" creationId="{5781C59D-2E13-4A5D-829F-C28BE8F4048C}"/>
          </ac:picMkLst>
        </pc:picChg>
      </pc:sldChg>
      <pc:sldChg chg="addSp modSp mod setBg">
        <pc:chgData name="Sarah Gothard" userId="0e53f415fda5f162" providerId="LiveId" clId="{5D7B7C31-58EF-4ED6-8D45-D85A4ED0B9E0}" dt="2019-09-28T20:20:07.931" v="6" actId="26606"/>
        <pc:sldMkLst>
          <pc:docMk/>
          <pc:sldMk cId="2311569572" sldId="266"/>
        </pc:sldMkLst>
        <pc:spChg chg="mod ord">
          <ac:chgData name="Sarah Gothard" userId="0e53f415fda5f162" providerId="LiveId" clId="{5D7B7C31-58EF-4ED6-8D45-D85A4ED0B9E0}" dt="2019-09-28T20:20:07.931" v="6" actId="26606"/>
          <ac:spMkLst>
            <pc:docMk/>
            <pc:sldMk cId="2311569572" sldId="266"/>
            <ac:spMk id="4" creationId="{49056354-5637-4319-B44E-73103937B328}"/>
          </ac:spMkLst>
        </pc:spChg>
        <pc:spChg chg="add">
          <ac:chgData name="Sarah Gothard" userId="0e53f415fda5f162" providerId="LiveId" clId="{5D7B7C31-58EF-4ED6-8D45-D85A4ED0B9E0}" dt="2019-09-28T20:20:07.931" v="6" actId="26606"/>
          <ac:spMkLst>
            <pc:docMk/>
            <pc:sldMk cId="2311569572" sldId="266"/>
            <ac:spMk id="9" creationId="{32BC26D8-82FB-445E-AA49-62A77D7C1EE0}"/>
          </ac:spMkLst>
        </pc:spChg>
        <pc:spChg chg="add">
          <ac:chgData name="Sarah Gothard" userId="0e53f415fda5f162" providerId="LiveId" clId="{5D7B7C31-58EF-4ED6-8D45-D85A4ED0B9E0}" dt="2019-09-28T20:20:07.931" v="6" actId="26606"/>
          <ac:spMkLst>
            <pc:docMk/>
            <pc:sldMk cId="2311569572" sldId="266"/>
            <ac:spMk id="11" creationId="{CB44330D-EA18-4254-AA95-EB49948539B8}"/>
          </ac:spMkLst>
        </pc:spChg>
        <pc:picChg chg="mod">
          <ac:chgData name="Sarah Gothard" userId="0e53f415fda5f162" providerId="LiveId" clId="{5D7B7C31-58EF-4ED6-8D45-D85A4ED0B9E0}" dt="2019-09-28T20:20:07.931" v="6" actId="26606"/>
          <ac:picMkLst>
            <pc:docMk/>
            <pc:sldMk cId="2311569572" sldId="266"/>
            <ac:picMk id="2" creationId="{3E9F8505-C5F5-4293-816F-A2DD437D7E09}"/>
          </ac:picMkLst>
        </pc:picChg>
      </pc:sldChg>
      <pc:sldChg chg="addSp modSp mod setBg">
        <pc:chgData name="Sarah Gothard" userId="0e53f415fda5f162" providerId="LiveId" clId="{5D7B7C31-58EF-4ED6-8D45-D85A4ED0B9E0}" dt="2019-09-28T20:20:28.424" v="10" actId="26606"/>
        <pc:sldMkLst>
          <pc:docMk/>
          <pc:sldMk cId="3480261468" sldId="267"/>
        </pc:sldMkLst>
        <pc:spChg chg="mod ord">
          <ac:chgData name="Sarah Gothard" userId="0e53f415fda5f162" providerId="LiveId" clId="{5D7B7C31-58EF-4ED6-8D45-D85A4ED0B9E0}" dt="2019-09-28T20:20:28.424" v="10" actId="26606"/>
          <ac:spMkLst>
            <pc:docMk/>
            <pc:sldMk cId="3480261468" sldId="267"/>
            <ac:spMk id="4" creationId="{49056354-5637-4319-B44E-73103937B328}"/>
          </ac:spMkLst>
        </pc:spChg>
        <pc:spChg chg="add">
          <ac:chgData name="Sarah Gothard" userId="0e53f415fda5f162" providerId="LiveId" clId="{5D7B7C31-58EF-4ED6-8D45-D85A4ED0B9E0}" dt="2019-09-28T20:20:28.424" v="10" actId="26606"/>
          <ac:spMkLst>
            <pc:docMk/>
            <pc:sldMk cId="3480261468" sldId="267"/>
            <ac:spMk id="9" creationId="{32BC26D8-82FB-445E-AA49-62A77D7C1EE0}"/>
          </ac:spMkLst>
        </pc:spChg>
        <pc:spChg chg="add">
          <ac:chgData name="Sarah Gothard" userId="0e53f415fda5f162" providerId="LiveId" clId="{5D7B7C31-58EF-4ED6-8D45-D85A4ED0B9E0}" dt="2019-09-28T20:20:28.424" v="10" actId="26606"/>
          <ac:spMkLst>
            <pc:docMk/>
            <pc:sldMk cId="3480261468" sldId="267"/>
            <ac:spMk id="11" creationId="{CB44330D-EA18-4254-AA95-EB49948539B8}"/>
          </ac:spMkLst>
        </pc:spChg>
        <pc:picChg chg="mod">
          <ac:chgData name="Sarah Gothard" userId="0e53f415fda5f162" providerId="LiveId" clId="{5D7B7C31-58EF-4ED6-8D45-D85A4ED0B9E0}" dt="2019-09-28T20:20:28.424" v="10" actId="26606"/>
          <ac:picMkLst>
            <pc:docMk/>
            <pc:sldMk cId="3480261468" sldId="267"/>
            <ac:picMk id="2" creationId="{3E9F8505-C5F5-4293-816F-A2DD437D7E09}"/>
          </ac:picMkLst>
        </pc:picChg>
      </pc:sldChg>
      <pc:sldChg chg="addSp modSp mod setBg">
        <pc:chgData name="Sarah Gothard" userId="0e53f415fda5f162" providerId="LiveId" clId="{5D7B7C31-58EF-4ED6-8D45-D85A4ED0B9E0}" dt="2019-09-28T20:20:21.907" v="8" actId="26606"/>
        <pc:sldMkLst>
          <pc:docMk/>
          <pc:sldMk cId="3197324697" sldId="268"/>
        </pc:sldMkLst>
        <pc:spChg chg="mod ord">
          <ac:chgData name="Sarah Gothard" userId="0e53f415fda5f162" providerId="LiveId" clId="{5D7B7C31-58EF-4ED6-8D45-D85A4ED0B9E0}" dt="2019-09-28T20:20:21.907" v="8" actId="26606"/>
          <ac:spMkLst>
            <pc:docMk/>
            <pc:sldMk cId="3197324697" sldId="268"/>
            <ac:spMk id="4" creationId="{49056354-5637-4319-B44E-73103937B328}"/>
          </ac:spMkLst>
        </pc:spChg>
        <pc:spChg chg="add">
          <ac:chgData name="Sarah Gothard" userId="0e53f415fda5f162" providerId="LiveId" clId="{5D7B7C31-58EF-4ED6-8D45-D85A4ED0B9E0}" dt="2019-09-28T20:20:21.907" v="8" actId="26606"/>
          <ac:spMkLst>
            <pc:docMk/>
            <pc:sldMk cId="3197324697" sldId="268"/>
            <ac:spMk id="9" creationId="{32BC26D8-82FB-445E-AA49-62A77D7C1EE0}"/>
          </ac:spMkLst>
        </pc:spChg>
        <pc:spChg chg="add">
          <ac:chgData name="Sarah Gothard" userId="0e53f415fda5f162" providerId="LiveId" clId="{5D7B7C31-58EF-4ED6-8D45-D85A4ED0B9E0}" dt="2019-09-28T20:20:21.907" v="8" actId="26606"/>
          <ac:spMkLst>
            <pc:docMk/>
            <pc:sldMk cId="3197324697" sldId="268"/>
            <ac:spMk id="11" creationId="{CB44330D-EA18-4254-AA95-EB49948539B8}"/>
          </ac:spMkLst>
        </pc:spChg>
        <pc:picChg chg="mod">
          <ac:chgData name="Sarah Gothard" userId="0e53f415fda5f162" providerId="LiveId" clId="{5D7B7C31-58EF-4ED6-8D45-D85A4ED0B9E0}" dt="2019-09-28T20:20:21.907" v="8" actId="26606"/>
          <ac:picMkLst>
            <pc:docMk/>
            <pc:sldMk cId="3197324697" sldId="268"/>
            <ac:picMk id="2" creationId="{A1EA10DF-BFD4-4F0E-8D59-89FE4CA587DD}"/>
          </ac:picMkLst>
        </pc:picChg>
      </pc:sldChg>
      <pc:sldChg chg="addSp modSp mod setBg">
        <pc:chgData name="Sarah Gothard" userId="0e53f415fda5f162" providerId="LiveId" clId="{5D7B7C31-58EF-4ED6-8D45-D85A4ED0B9E0}" dt="2019-09-28T20:20:33.749" v="12" actId="26606"/>
        <pc:sldMkLst>
          <pc:docMk/>
          <pc:sldMk cId="2563557431" sldId="269"/>
        </pc:sldMkLst>
        <pc:spChg chg="mod ord">
          <ac:chgData name="Sarah Gothard" userId="0e53f415fda5f162" providerId="LiveId" clId="{5D7B7C31-58EF-4ED6-8D45-D85A4ED0B9E0}" dt="2019-09-28T20:20:33.749" v="12" actId="26606"/>
          <ac:spMkLst>
            <pc:docMk/>
            <pc:sldMk cId="2563557431" sldId="269"/>
            <ac:spMk id="4" creationId="{49056354-5637-4319-B44E-73103937B328}"/>
          </ac:spMkLst>
        </pc:spChg>
        <pc:spChg chg="add">
          <ac:chgData name="Sarah Gothard" userId="0e53f415fda5f162" providerId="LiveId" clId="{5D7B7C31-58EF-4ED6-8D45-D85A4ED0B9E0}" dt="2019-09-28T20:20:33.749" v="12" actId="26606"/>
          <ac:spMkLst>
            <pc:docMk/>
            <pc:sldMk cId="2563557431" sldId="269"/>
            <ac:spMk id="9" creationId="{32BC26D8-82FB-445E-AA49-62A77D7C1EE0}"/>
          </ac:spMkLst>
        </pc:spChg>
        <pc:spChg chg="add">
          <ac:chgData name="Sarah Gothard" userId="0e53f415fda5f162" providerId="LiveId" clId="{5D7B7C31-58EF-4ED6-8D45-D85A4ED0B9E0}" dt="2019-09-28T20:20:33.749" v="12" actId="26606"/>
          <ac:spMkLst>
            <pc:docMk/>
            <pc:sldMk cId="2563557431" sldId="269"/>
            <ac:spMk id="11" creationId="{CB44330D-EA18-4254-AA95-EB49948539B8}"/>
          </ac:spMkLst>
        </pc:spChg>
        <pc:picChg chg="mod">
          <ac:chgData name="Sarah Gothard" userId="0e53f415fda5f162" providerId="LiveId" clId="{5D7B7C31-58EF-4ED6-8D45-D85A4ED0B9E0}" dt="2019-09-28T20:20:33.749" v="12" actId="26606"/>
          <ac:picMkLst>
            <pc:docMk/>
            <pc:sldMk cId="2563557431" sldId="269"/>
            <ac:picMk id="2" creationId="{3E9F8505-C5F5-4293-816F-A2DD437D7E09}"/>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6D91178-905E-4181-A080-73FBE2A7F10F}" type="datetimeFigureOut">
              <a:rPr lang="en-US" smtClean="0"/>
              <a:t>9/28/2019</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EDC0C31-3BFD-43A2-B8EE-356E8F332F68}" type="slidenum">
              <a:rPr lang="en-US" smtClean="0"/>
              <a:t>‹#›</a:t>
            </a:fld>
            <a:endParaRPr lang="en-US"/>
          </a:p>
        </p:txBody>
      </p:sp>
    </p:spTree>
    <p:extLst>
      <p:ext uri="{BB962C8B-B14F-4D97-AF65-F5344CB8AC3E}">
        <p14:creationId xmlns:p14="http://schemas.microsoft.com/office/powerpoint/2010/main" val="1872655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49B93-516E-447E-9C4C-C287614C6398}" type="datetimeFigureOut">
              <a:rPr lang="en-US" smtClean="0"/>
              <a:t>9/28/2019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7908AF-65BE-457F-9D87-289A548E61FF}" type="slidenum">
              <a:rPr lang="en-US" smtClean="0"/>
              <a:t>‹#›</a:t>
            </a:fld>
            <a:endParaRPr lang="en-US"/>
          </a:p>
        </p:txBody>
      </p:sp>
    </p:spTree>
    <p:extLst>
      <p:ext uri="{BB962C8B-B14F-4D97-AF65-F5344CB8AC3E}">
        <p14:creationId xmlns:p14="http://schemas.microsoft.com/office/powerpoint/2010/main" val="3372320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p:txBody>
      </p:sp>
      <p:sp>
        <p:nvSpPr>
          <p:cNvPr id="4" name="Slide Number Placeholder 3"/>
          <p:cNvSpPr>
            <a:spLocks noGrp="1"/>
          </p:cNvSpPr>
          <p:nvPr>
            <p:ph type="sldNum" sz="quarter" idx="10"/>
          </p:nvPr>
        </p:nvSpPr>
        <p:spPr/>
        <p:txBody>
          <a:bodyPr/>
          <a:lstStyle/>
          <a:p>
            <a:fld id="{887908AF-65BE-457F-9D87-289A548E61FF}" type="slidenum">
              <a:rPr lang="en-US" smtClean="0"/>
              <a:t>1</a:t>
            </a:fld>
            <a:endParaRPr lang="en-US"/>
          </a:p>
        </p:txBody>
      </p:sp>
    </p:spTree>
    <p:extLst>
      <p:ext uri="{BB962C8B-B14F-4D97-AF65-F5344CB8AC3E}">
        <p14:creationId xmlns:p14="http://schemas.microsoft.com/office/powerpoint/2010/main" val="26196182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D44A5E8-EBEC-488E-AE66-5DA21A38EE26}" type="datetime1">
              <a:rPr lang="en-US" smtClean="0"/>
              <a:t>9/28/2019</a:t>
            </a:fld>
            <a:endParaRPr lang="en-US" dirty="0"/>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6133522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2B2FCC0-5F4E-427F-9127-B94CD82A0C38}" type="datetime1">
              <a:rPr lang="en-US" smtClean="0"/>
              <a:t>9/28/2019</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3533384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D3A5CF-AFEC-4509-B771-31481ADC1172}" type="datetime1">
              <a:rPr lang="en-US" smtClean="0"/>
              <a:t>9/28/2019</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7946859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ED43AE-BA47-4254-AC12-551DD83CE10D}" type="datetime1">
              <a:rPr lang="en-US" smtClean="0"/>
              <a:t>9/28/2019</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1579058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73CAEB-D68E-468F-8E56-B4B66E1C0A61}" type="datetime1">
              <a:rPr lang="en-US" smtClean="0"/>
              <a:t>9/28/2019</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433854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DA7C4FE-EB64-46BB-9205-B1EE9EE8BFC9}" type="datetime1">
              <a:rPr lang="en-US" smtClean="0"/>
              <a:t>9/28/2019</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3387500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EC74EE6-CF30-4CA8-B154-B496D8D79A09}" type="datetime1">
              <a:rPr lang="en-US" smtClean="0"/>
              <a:t>9/28/2019</a:t>
            </a:fld>
            <a:endParaRPr lang="en-US"/>
          </a:p>
        </p:txBody>
      </p:sp>
      <p:sp>
        <p:nvSpPr>
          <p:cNvPr id="8" name="Footer Placeholder 7"/>
          <p:cNvSpPr>
            <a:spLocks noGrp="1"/>
          </p:cNvSpPr>
          <p:nvPr>
            <p:ph type="ftr" sz="quarter" idx="11"/>
          </p:nvPr>
        </p:nvSpPr>
        <p:spPr/>
        <p:txBody>
          <a:bodyPr/>
          <a:lstStyle/>
          <a:p>
            <a:r>
              <a:rPr lang="en-US"/>
              <a:t>Public Domain</a:t>
            </a:r>
            <a:endParaRPr lang="en-US" dirty="0"/>
          </a:p>
        </p:txBody>
      </p:sp>
      <p:sp>
        <p:nvSpPr>
          <p:cNvPr id="9" name="Slide Number Placeholder 8"/>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5173516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498C175-E6CD-4916-8689-413DF59FA2B7}" type="datetime1">
              <a:rPr lang="en-US" smtClean="0"/>
              <a:t>9/28/2019</a:t>
            </a:fld>
            <a:endParaRPr lang="en-US"/>
          </a:p>
        </p:txBody>
      </p:sp>
      <p:sp>
        <p:nvSpPr>
          <p:cNvPr id="4" name="Footer Placeholder 3"/>
          <p:cNvSpPr>
            <a:spLocks noGrp="1"/>
          </p:cNvSpPr>
          <p:nvPr>
            <p:ph type="ftr" sz="quarter" idx="11"/>
          </p:nvPr>
        </p:nvSpPr>
        <p:spPr/>
        <p:txBody>
          <a:bodyPr/>
          <a:lstStyle/>
          <a:p>
            <a:r>
              <a:rPr lang="en-US"/>
              <a:t>Public Domain</a:t>
            </a:r>
            <a:endParaRPr lang="en-US" dirty="0"/>
          </a:p>
        </p:txBody>
      </p:sp>
      <p:sp>
        <p:nvSpPr>
          <p:cNvPr id="5" name="Slide Number Placeholder 4"/>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7933957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E2422B-9403-45EA-B93B-F8104079F340}" type="datetime1">
              <a:rPr lang="en-US" smtClean="0"/>
              <a:t>9/28/2019</a:t>
            </a:fld>
            <a:endParaRPr lang="en-US"/>
          </a:p>
        </p:txBody>
      </p:sp>
      <p:sp>
        <p:nvSpPr>
          <p:cNvPr id="3" name="Footer Placeholder 2"/>
          <p:cNvSpPr>
            <a:spLocks noGrp="1"/>
          </p:cNvSpPr>
          <p:nvPr>
            <p:ph type="ftr" sz="quarter" idx="11"/>
          </p:nvPr>
        </p:nvSpPr>
        <p:spPr/>
        <p:txBody>
          <a:bodyPr/>
          <a:lstStyle/>
          <a:p>
            <a:r>
              <a:rPr lang="en-US"/>
              <a:t>Public Domain</a:t>
            </a:r>
            <a:endParaRPr lang="en-US" dirty="0"/>
          </a:p>
        </p:txBody>
      </p:sp>
      <p:sp>
        <p:nvSpPr>
          <p:cNvPr id="4" name="Slide Number Placeholder 3"/>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8959787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A927844-C336-4BB0-BDE0-54C7634A075B}" type="datetime1">
              <a:rPr lang="en-US" smtClean="0"/>
              <a:t>9/28/2019</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3304555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4E49165-212D-48C1-9776-729E0A8C0D58}" type="datetime1">
              <a:rPr lang="en-US" smtClean="0"/>
              <a:t>9/28/2019</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373983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F1B597-F26C-4EAF-A163-38755C5479C0}" type="datetime1">
              <a:rPr lang="en-US" smtClean="0"/>
              <a:t>9/28/2019</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068D91-5085-43EA-8734-9AB23AC0958B}" type="slidenum">
              <a:rPr lang="en-US" smtClean="0"/>
              <a:pPr/>
              <a:t>‹#›</a:t>
            </a:fld>
            <a:endParaRPr lang="en-US"/>
          </a:p>
        </p:txBody>
      </p:sp>
    </p:spTree>
    <p:extLst>
      <p:ext uri="{BB962C8B-B14F-4D97-AF65-F5344CB8AC3E}">
        <p14:creationId xmlns:p14="http://schemas.microsoft.com/office/powerpoint/2010/main" val="106555488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9422B7CB-75CE-429A-B1A2-B4C68A18EE6D}"/>
              </a:ext>
            </a:extLst>
          </p:cNvPr>
          <p:cNvPicPr>
            <a:picLocks noChangeAspect="1"/>
          </p:cNvPicPr>
          <p:nvPr/>
        </p:nvPicPr>
        <p:blipFill>
          <a:blip r:embed="rId3"/>
          <a:stretch>
            <a:fillRect/>
          </a:stretch>
        </p:blipFill>
        <p:spPr>
          <a:xfrm>
            <a:off x="643467" y="2556595"/>
            <a:ext cx="10905066" cy="1744810"/>
          </a:xfrm>
          <a:prstGeom prst="rect">
            <a:avLst/>
          </a:prstGeom>
        </p:spPr>
      </p:pic>
      <p:sp>
        <p:nvSpPr>
          <p:cNvPr id="5" name="Footer Placeholder 4">
            <a:extLst>
              <a:ext uri="{FF2B5EF4-FFF2-40B4-BE49-F238E27FC236}">
                <a16:creationId xmlns:a16="http://schemas.microsoft.com/office/drawing/2014/main" id="{B35277B3-F2AB-47E8-A410-E4DFF7CB251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21116700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3E9F8505-C5F5-4293-816F-A2DD437D7E09}"/>
              </a:ext>
            </a:extLst>
          </p:cNvPr>
          <p:cNvPicPr>
            <a:picLocks noChangeAspect="1"/>
          </p:cNvPicPr>
          <p:nvPr/>
        </p:nvPicPr>
        <p:blipFill>
          <a:blip r:embed="rId2"/>
          <a:stretch>
            <a:fillRect/>
          </a:stretch>
        </p:blipFill>
        <p:spPr>
          <a:xfrm>
            <a:off x="1054311" y="643467"/>
            <a:ext cx="10083377" cy="5571066"/>
          </a:xfrm>
          <a:prstGeom prst="rect">
            <a:avLst/>
          </a:prstGeom>
        </p:spPr>
      </p:pic>
      <p:sp>
        <p:nvSpPr>
          <p:cNvPr id="4" name="Footer Placeholder 3">
            <a:extLst>
              <a:ext uri="{FF2B5EF4-FFF2-40B4-BE49-F238E27FC236}">
                <a16:creationId xmlns:a16="http://schemas.microsoft.com/office/drawing/2014/main" id="{49056354-5637-4319-B44E-73103937B328}"/>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48026146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5781C59D-2E13-4A5D-829F-C28BE8F4048C}"/>
              </a:ext>
            </a:extLst>
          </p:cNvPr>
          <p:cNvPicPr>
            <a:picLocks noChangeAspect="1"/>
          </p:cNvPicPr>
          <p:nvPr/>
        </p:nvPicPr>
        <p:blipFill>
          <a:blip r:embed="rId2"/>
          <a:stretch>
            <a:fillRect/>
          </a:stretch>
        </p:blipFill>
        <p:spPr>
          <a:xfrm>
            <a:off x="889397" y="643467"/>
            <a:ext cx="10413205" cy="5571066"/>
          </a:xfrm>
          <a:prstGeom prst="rect">
            <a:avLst/>
          </a:prstGeom>
        </p:spPr>
      </p:pic>
      <p:sp>
        <p:nvSpPr>
          <p:cNvPr id="4" name="Footer Placeholder 3">
            <a:extLst>
              <a:ext uri="{FF2B5EF4-FFF2-40B4-BE49-F238E27FC236}">
                <a16:creationId xmlns:a16="http://schemas.microsoft.com/office/drawing/2014/main" id="{49056354-5637-4319-B44E-73103937B328}"/>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81486222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A1EA10DF-BFD4-4F0E-8D59-89FE4CA587DD}"/>
              </a:ext>
            </a:extLst>
          </p:cNvPr>
          <p:cNvPicPr>
            <a:picLocks noChangeAspect="1"/>
          </p:cNvPicPr>
          <p:nvPr/>
        </p:nvPicPr>
        <p:blipFill>
          <a:blip r:embed="rId2"/>
          <a:stretch>
            <a:fillRect/>
          </a:stretch>
        </p:blipFill>
        <p:spPr>
          <a:xfrm>
            <a:off x="643467" y="1984079"/>
            <a:ext cx="10905066" cy="2889842"/>
          </a:xfrm>
          <a:prstGeom prst="rect">
            <a:avLst/>
          </a:prstGeom>
        </p:spPr>
      </p:pic>
      <p:sp>
        <p:nvSpPr>
          <p:cNvPr id="4" name="Footer Placeholder 3">
            <a:extLst>
              <a:ext uri="{FF2B5EF4-FFF2-40B4-BE49-F238E27FC236}">
                <a16:creationId xmlns:a16="http://schemas.microsoft.com/office/drawing/2014/main" id="{49056354-5637-4319-B44E-73103937B328}"/>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19732469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3E9F8505-C5F5-4293-816F-A2DD437D7E09}"/>
              </a:ext>
            </a:extLst>
          </p:cNvPr>
          <p:cNvPicPr>
            <a:picLocks noChangeAspect="1"/>
          </p:cNvPicPr>
          <p:nvPr/>
        </p:nvPicPr>
        <p:blipFill>
          <a:blip r:embed="rId2"/>
          <a:stretch>
            <a:fillRect/>
          </a:stretch>
        </p:blipFill>
        <p:spPr>
          <a:xfrm>
            <a:off x="1054311" y="643467"/>
            <a:ext cx="10083377" cy="5571066"/>
          </a:xfrm>
          <a:prstGeom prst="rect">
            <a:avLst/>
          </a:prstGeom>
        </p:spPr>
      </p:pic>
      <p:sp>
        <p:nvSpPr>
          <p:cNvPr id="4" name="Footer Placeholder 3">
            <a:extLst>
              <a:ext uri="{FF2B5EF4-FFF2-40B4-BE49-F238E27FC236}">
                <a16:creationId xmlns:a16="http://schemas.microsoft.com/office/drawing/2014/main" id="{49056354-5637-4319-B44E-73103937B328}"/>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56355743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890A0B80-0D3D-4AC5-9430-719F93186DA8}"/>
              </a:ext>
            </a:extLst>
          </p:cNvPr>
          <p:cNvPicPr>
            <a:picLocks noChangeAspect="1"/>
          </p:cNvPicPr>
          <p:nvPr/>
        </p:nvPicPr>
        <p:blipFill>
          <a:blip r:embed="rId2"/>
          <a:stretch>
            <a:fillRect/>
          </a:stretch>
        </p:blipFill>
        <p:spPr>
          <a:xfrm>
            <a:off x="864951" y="643467"/>
            <a:ext cx="10462097" cy="5571066"/>
          </a:xfrm>
          <a:prstGeom prst="rect">
            <a:avLst/>
          </a:prstGeom>
        </p:spPr>
      </p:pic>
      <p:sp>
        <p:nvSpPr>
          <p:cNvPr id="4" name="Footer Placeholder 3">
            <a:extLst>
              <a:ext uri="{FF2B5EF4-FFF2-40B4-BE49-F238E27FC236}">
                <a16:creationId xmlns:a16="http://schemas.microsoft.com/office/drawing/2014/main" id="{49056354-5637-4319-B44E-73103937B328}"/>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47013970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B4FEBDF6-5D3E-4F34-8C02-DB17167F6B81}"/>
              </a:ext>
            </a:extLst>
          </p:cNvPr>
          <p:cNvPicPr>
            <a:picLocks noChangeAspect="1"/>
          </p:cNvPicPr>
          <p:nvPr/>
        </p:nvPicPr>
        <p:blipFill>
          <a:blip r:embed="rId2"/>
          <a:stretch>
            <a:fillRect/>
          </a:stretch>
        </p:blipFill>
        <p:spPr>
          <a:xfrm>
            <a:off x="643467" y="2011342"/>
            <a:ext cx="10905066" cy="2835316"/>
          </a:xfrm>
          <a:prstGeom prst="rect">
            <a:avLst/>
          </a:prstGeom>
        </p:spPr>
      </p:pic>
      <p:sp>
        <p:nvSpPr>
          <p:cNvPr id="4" name="Footer Placeholder 3">
            <a:extLst>
              <a:ext uri="{FF2B5EF4-FFF2-40B4-BE49-F238E27FC236}">
                <a16:creationId xmlns:a16="http://schemas.microsoft.com/office/drawing/2014/main" id="{49056354-5637-4319-B44E-73103937B328}"/>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49940012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3E9F8505-C5F5-4293-816F-A2DD437D7E09}"/>
              </a:ext>
            </a:extLst>
          </p:cNvPr>
          <p:cNvPicPr>
            <a:picLocks noChangeAspect="1"/>
          </p:cNvPicPr>
          <p:nvPr/>
        </p:nvPicPr>
        <p:blipFill>
          <a:blip r:embed="rId2"/>
          <a:stretch>
            <a:fillRect/>
          </a:stretch>
        </p:blipFill>
        <p:spPr>
          <a:xfrm>
            <a:off x="1054311" y="643467"/>
            <a:ext cx="10083377" cy="5571066"/>
          </a:xfrm>
          <a:prstGeom prst="rect">
            <a:avLst/>
          </a:prstGeom>
        </p:spPr>
      </p:pic>
      <p:sp>
        <p:nvSpPr>
          <p:cNvPr id="4" name="Footer Placeholder 3">
            <a:extLst>
              <a:ext uri="{FF2B5EF4-FFF2-40B4-BE49-F238E27FC236}">
                <a16:creationId xmlns:a16="http://schemas.microsoft.com/office/drawing/2014/main" id="{49056354-5637-4319-B44E-73103937B328}"/>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11254049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96CB2E3F-39D1-4E76-8F2D-11EA04C0C97B}"/>
              </a:ext>
            </a:extLst>
          </p:cNvPr>
          <p:cNvPicPr>
            <a:picLocks noChangeAspect="1"/>
          </p:cNvPicPr>
          <p:nvPr/>
        </p:nvPicPr>
        <p:blipFill>
          <a:blip r:embed="rId2"/>
          <a:stretch>
            <a:fillRect/>
          </a:stretch>
        </p:blipFill>
        <p:spPr>
          <a:xfrm>
            <a:off x="961375" y="643467"/>
            <a:ext cx="10269249" cy="5571066"/>
          </a:xfrm>
          <a:prstGeom prst="rect">
            <a:avLst/>
          </a:prstGeom>
        </p:spPr>
      </p:pic>
      <p:sp>
        <p:nvSpPr>
          <p:cNvPr id="4" name="Footer Placeholder 3">
            <a:extLst>
              <a:ext uri="{FF2B5EF4-FFF2-40B4-BE49-F238E27FC236}">
                <a16:creationId xmlns:a16="http://schemas.microsoft.com/office/drawing/2014/main" id="{49056354-5637-4319-B44E-73103937B328}"/>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88175964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78B598CF-F997-4E76-A3AD-9219B30FD082}"/>
              </a:ext>
            </a:extLst>
          </p:cNvPr>
          <p:cNvPicPr>
            <a:picLocks noChangeAspect="1"/>
          </p:cNvPicPr>
          <p:nvPr/>
        </p:nvPicPr>
        <p:blipFill>
          <a:blip r:embed="rId2"/>
          <a:stretch>
            <a:fillRect/>
          </a:stretch>
        </p:blipFill>
        <p:spPr>
          <a:xfrm>
            <a:off x="643467" y="1997710"/>
            <a:ext cx="10905066" cy="2862580"/>
          </a:xfrm>
          <a:prstGeom prst="rect">
            <a:avLst/>
          </a:prstGeom>
        </p:spPr>
      </p:pic>
      <p:sp>
        <p:nvSpPr>
          <p:cNvPr id="4" name="Footer Placeholder 3">
            <a:extLst>
              <a:ext uri="{FF2B5EF4-FFF2-40B4-BE49-F238E27FC236}">
                <a16:creationId xmlns:a16="http://schemas.microsoft.com/office/drawing/2014/main" id="{49056354-5637-4319-B44E-73103937B328}"/>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04709471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3E9F8505-C5F5-4293-816F-A2DD437D7E09}"/>
              </a:ext>
            </a:extLst>
          </p:cNvPr>
          <p:cNvPicPr>
            <a:picLocks noChangeAspect="1"/>
          </p:cNvPicPr>
          <p:nvPr/>
        </p:nvPicPr>
        <p:blipFill>
          <a:blip r:embed="rId2"/>
          <a:stretch>
            <a:fillRect/>
          </a:stretch>
        </p:blipFill>
        <p:spPr>
          <a:xfrm>
            <a:off x="1054311" y="643467"/>
            <a:ext cx="10083377" cy="5571066"/>
          </a:xfrm>
          <a:prstGeom prst="rect">
            <a:avLst/>
          </a:prstGeom>
        </p:spPr>
      </p:pic>
      <p:sp>
        <p:nvSpPr>
          <p:cNvPr id="4" name="Footer Placeholder 3">
            <a:extLst>
              <a:ext uri="{FF2B5EF4-FFF2-40B4-BE49-F238E27FC236}">
                <a16:creationId xmlns:a16="http://schemas.microsoft.com/office/drawing/2014/main" id="{49056354-5637-4319-B44E-73103937B328}"/>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31156957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1A160B0E-0988-4A41-A0AC-9F9F9818869D}"/>
              </a:ext>
            </a:extLst>
          </p:cNvPr>
          <p:cNvPicPr>
            <a:picLocks noChangeAspect="1"/>
          </p:cNvPicPr>
          <p:nvPr/>
        </p:nvPicPr>
        <p:blipFill>
          <a:blip r:embed="rId2"/>
          <a:stretch>
            <a:fillRect/>
          </a:stretch>
        </p:blipFill>
        <p:spPr>
          <a:xfrm>
            <a:off x="961375" y="643467"/>
            <a:ext cx="10269249" cy="5571066"/>
          </a:xfrm>
          <a:prstGeom prst="rect">
            <a:avLst/>
          </a:prstGeom>
        </p:spPr>
      </p:pic>
      <p:sp>
        <p:nvSpPr>
          <p:cNvPr id="4" name="Footer Placeholder 3">
            <a:extLst>
              <a:ext uri="{FF2B5EF4-FFF2-40B4-BE49-F238E27FC236}">
                <a16:creationId xmlns:a16="http://schemas.microsoft.com/office/drawing/2014/main" id="{49056354-5637-4319-B44E-73103937B328}"/>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09804553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D1D99134-204A-4FC0-9F14-A478703FFBDF}"/>
              </a:ext>
            </a:extLst>
          </p:cNvPr>
          <p:cNvPicPr>
            <a:picLocks noChangeAspect="1"/>
          </p:cNvPicPr>
          <p:nvPr/>
        </p:nvPicPr>
        <p:blipFill>
          <a:blip r:embed="rId2"/>
          <a:stretch>
            <a:fillRect/>
          </a:stretch>
        </p:blipFill>
        <p:spPr>
          <a:xfrm>
            <a:off x="643467" y="2011342"/>
            <a:ext cx="10905066" cy="2835316"/>
          </a:xfrm>
          <a:prstGeom prst="rect">
            <a:avLst/>
          </a:prstGeom>
        </p:spPr>
      </p:pic>
      <p:sp>
        <p:nvSpPr>
          <p:cNvPr id="4" name="Footer Placeholder 3">
            <a:extLst>
              <a:ext uri="{FF2B5EF4-FFF2-40B4-BE49-F238E27FC236}">
                <a16:creationId xmlns:a16="http://schemas.microsoft.com/office/drawing/2014/main" id="{49056354-5637-4319-B44E-73103937B328}"/>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94536197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69</Words>
  <Application>Microsoft Office PowerPoint</Application>
  <PresentationFormat>Widescreen</PresentationFormat>
  <Paragraphs>15</Paragraphs>
  <Slides>13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1</cp:revision>
  <dcterms:created xsi:type="dcterms:W3CDTF">2019-09-28T20:20:33Z</dcterms:created>
  <dcterms:modified xsi:type="dcterms:W3CDTF">2019-09-28T20:20:38Z</dcterms:modified>
</cp:coreProperties>
</file>