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6" r:id="rId5"/>
    <p:sldId id="267" r:id="rId6"/>
    <p:sldId id="268" r:id="rId7"/>
    <p:sldId id="269" r:id="rId8"/>
    <p:sldId id="270" r:id="rId9"/>
    <p:sldId id="272" r:id="rId10"/>
    <p:sldId id="273" r:id="rId11"/>
    <p:sldId id="274" r:id="rId12"/>
    <p:sldId id="275"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18131-22FF-4157-A381-7FA943126DA1}" v="31" dt="2020-11-06T17:42:25.16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E218131-22FF-4157-A381-7FA943126DA1}"/>
    <pc:docChg chg="custSel addSld modSld">
      <pc:chgData name="Sarah Gothard" userId="0e53f415fda5f162" providerId="LiveId" clId="{AE218131-22FF-4157-A381-7FA943126DA1}" dt="2020-11-06T17:42:33.713" v="70" actId="1076"/>
      <pc:docMkLst>
        <pc:docMk/>
      </pc:docMkLst>
      <pc:sldChg chg="addSp delSp modSp mod">
        <pc:chgData name="Sarah Gothard" userId="0e53f415fda5f162" providerId="LiveId" clId="{AE218131-22FF-4157-A381-7FA943126DA1}" dt="2020-11-06T16:32:13.618" v="10" actId="1076"/>
        <pc:sldMkLst>
          <pc:docMk/>
          <pc:sldMk cId="219344417" sldId="262"/>
        </pc:sldMkLst>
        <pc:spChg chg="del">
          <ac:chgData name="Sarah Gothard" userId="0e53f415fda5f162" providerId="LiveId" clId="{AE218131-22FF-4157-A381-7FA943126DA1}" dt="2020-11-06T16:19:19.913" v="0" actId="478"/>
          <ac:spMkLst>
            <pc:docMk/>
            <pc:sldMk cId="219344417" sldId="262"/>
            <ac:spMk id="5" creationId="{51758FCC-16BE-4944-BAEA-A6F5B0DD3660}"/>
          </ac:spMkLst>
        </pc:spChg>
        <pc:picChg chg="add mod">
          <ac:chgData name="Sarah Gothard" userId="0e53f415fda5f162" providerId="LiveId" clId="{AE218131-22FF-4157-A381-7FA943126DA1}" dt="2020-11-06T16:32:13.618" v="10" actId="1076"/>
          <ac:picMkLst>
            <pc:docMk/>
            <pc:sldMk cId="219344417" sldId="262"/>
            <ac:picMk id="3" creationId="{204CB0FE-0F8E-4AE4-BD9A-741D7114F24F}"/>
          </ac:picMkLst>
        </pc:picChg>
      </pc:sldChg>
      <pc:sldChg chg="addSp delSp modSp mod">
        <pc:chgData name="Sarah Gothard" userId="0e53f415fda5f162" providerId="LiveId" clId="{AE218131-22FF-4157-A381-7FA943126DA1}" dt="2020-11-06T16:34:29.373" v="19" actId="1076"/>
        <pc:sldMkLst>
          <pc:docMk/>
          <pc:sldMk cId="795945589" sldId="264"/>
        </pc:sldMkLst>
        <pc:picChg chg="add del mod">
          <ac:chgData name="Sarah Gothard" userId="0e53f415fda5f162" providerId="LiveId" clId="{AE218131-22FF-4157-A381-7FA943126DA1}" dt="2020-11-06T16:34:25.422" v="16" actId="478"/>
          <ac:picMkLst>
            <pc:docMk/>
            <pc:sldMk cId="795945589" sldId="264"/>
            <ac:picMk id="3" creationId="{F0C5E257-7362-483B-8CBE-B0E49FA0D0E6}"/>
          </ac:picMkLst>
        </pc:picChg>
        <pc:picChg chg="add mod">
          <ac:chgData name="Sarah Gothard" userId="0e53f415fda5f162" providerId="LiveId" clId="{AE218131-22FF-4157-A381-7FA943126DA1}" dt="2020-11-06T16:34:29.373" v="19" actId="1076"/>
          <ac:picMkLst>
            <pc:docMk/>
            <pc:sldMk cId="795945589" sldId="264"/>
            <ac:picMk id="5" creationId="{A2A5C3CA-F92D-4217-8A90-EABEA91FBF82}"/>
          </ac:picMkLst>
        </pc:picChg>
      </pc:sldChg>
      <pc:sldChg chg="addSp delSp modSp add mod">
        <pc:chgData name="Sarah Gothard" userId="0e53f415fda5f162" providerId="LiveId" clId="{AE218131-22FF-4157-A381-7FA943126DA1}" dt="2020-11-06T17:24:32.960" v="32" actId="1076"/>
        <pc:sldMkLst>
          <pc:docMk/>
          <pc:sldMk cId="3892895160" sldId="265"/>
        </pc:sldMkLst>
        <pc:picChg chg="add del">
          <ac:chgData name="Sarah Gothard" userId="0e53f415fda5f162" providerId="LiveId" clId="{AE218131-22FF-4157-A381-7FA943126DA1}" dt="2020-11-06T16:35:19.097" v="21"/>
          <ac:picMkLst>
            <pc:docMk/>
            <pc:sldMk cId="3892895160" sldId="265"/>
            <ac:picMk id="3" creationId="{2ED609F0-EB83-42CE-BB77-BF0292CD7BD7}"/>
          </ac:picMkLst>
        </pc:picChg>
        <pc:picChg chg="add del">
          <ac:chgData name="Sarah Gothard" userId="0e53f415fda5f162" providerId="LiveId" clId="{AE218131-22FF-4157-A381-7FA943126DA1}" dt="2020-11-06T16:35:59.656" v="25" actId="478"/>
          <ac:picMkLst>
            <pc:docMk/>
            <pc:sldMk cId="3892895160" sldId="265"/>
            <ac:picMk id="5" creationId="{8F71F403-FD7A-47E5-98A3-FF58963CC820}"/>
          </ac:picMkLst>
        </pc:picChg>
        <pc:picChg chg="add del">
          <ac:chgData name="Sarah Gothard" userId="0e53f415fda5f162" providerId="LiveId" clId="{AE218131-22FF-4157-A381-7FA943126DA1}" dt="2020-11-06T16:35:58.893" v="24" actId="478"/>
          <ac:picMkLst>
            <pc:docMk/>
            <pc:sldMk cId="3892895160" sldId="265"/>
            <ac:picMk id="6" creationId="{27639FDF-BC5E-4D42-923D-6B3CC68E301E}"/>
          </ac:picMkLst>
        </pc:picChg>
        <pc:picChg chg="add del">
          <ac:chgData name="Sarah Gothard" userId="0e53f415fda5f162" providerId="LiveId" clId="{AE218131-22FF-4157-A381-7FA943126DA1}" dt="2020-11-06T16:36:00.723" v="27"/>
          <ac:picMkLst>
            <pc:docMk/>
            <pc:sldMk cId="3892895160" sldId="265"/>
            <ac:picMk id="7" creationId="{90F78D6A-151D-465F-830E-AEDFBBD1CFB4}"/>
          </ac:picMkLst>
        </pc:picChg>
        <pc:picChg chg="add mod">
          <ac:chgData name="Sarah Gothard" userId="0e53f415fda5f162" providerId="LiveId" clId="{AE218131-22FF-4157-A381-7FA943126DA1}" dt="2020-11-06T17:24:32.960" v="32" actId="1076"/>
          <ac:picMkLst>
            <pc:docMk/>
            <pc:sldMk cId="3892895160" sldId="265"/>
            <ac:picMk id="8" creationId="{2E40F662-D817-422B-93B2-F1437CF43511}"/>
          </ac:picMkLst>
        </pc:picChg>
      </pc:sldChg>
      <pc:sldChg chg="addSp modSp add mod">
        <pc:chgData name="Sarah Gothard" userId="0e53f415fda5f162" providerId="LiveId" clId="{AE218131-22FF-4157-A381-7FA943126DA1}" dt="2020-11-06T17:25:09.191" v="35" actId="1076"/>
        <pc:sldMkLst>
          <pc:docMk/>
          <pc:sldMk cId="2403118957" sldId="266"/>
        </pc:sldMkLst>
        <pc:picChg chg="add mod">
          <ac:chgData name="Sarah Gothard" userId="0e53f415fda5f162" providerId="LiveId" clId="{AE218131-22FF-4157-A381-7FA943126DA1}" dt="2020-11-06T17:25:09.191" v="35" actId="1076"/>
          <ac:picMkLst>
            <pc:docMk/>
            <pc:sldMk cId="2403118957" sldId="266"/>
            <ac:picMk id="3" creationId="{DFF11F49-843E-48D7-9157-FFE18E9DF8AD}"/>
          </ac:picMkLst>
        </pc:picChg>
      </pc:sldChg>
      <pc:sldChg chg="addSp modSp add mod">
        <pc:chgData name="Sarah Gothard" userId="0e53f415fda5f162" providerId="LiveId" clId="{AE218131-22FF-4157-A381-7FA943126DA1}" dt="2020-11-06T17:29:54.821" v="38" actId="1076"/>
        <pc:sldMkLst>
          <pc:docMk/>
          <pc:sldMk cId="846712150" sldId="267"/>
        </pc:sldMkLst>
        <pc:picChg chg="add mod">
          <ac:chgData name="Sarah Gothard" userId="0e53f415fda5f162" providerId="LiveId" clId="{AE218131-22FF-4157-A381-7FA943126DA1}" dt="2020-11-06T17:29:54.821" v="38" actId="1076"/>
          <ac:picMkLst>
            <pc:docMk/>
            <pc:sldMk cId="846712150" sldId="267"/>
            <ac:picMk id="3" creationId="{88AE8510-A4F2-41DD-8914-C519CF77C800}"/>
          </ac:picMkLst>
        </pc:picChg>
      </pc:sldChg>
      <pc:sldChg chg="addSp modSp add mod">
        <pc:chgData name="Sarah Gothard" userId="0e53f415fda5f162" providerId="LiveId" clId="{AE218131-22FF-4157-A381-7FA943126DA1}" dt="2020-11-06T17:31:12.529" v="41" actId="1076"/>
        <pc:sldMkLst>
          <pc:docMk/>
          <pc:sldMk cId="3589572694" sldId="268"/>
        </pc:sldMkLst>
        <pc:picChg chg="add mod">
          <ac:chgData name="Sarah Gothard" userId="0e53f415fda5f162" providerId="LiveId" clId="{AE218131-22FF-4157-A381-7FA943126DA1}" dt="2020-11-06T17:31:12.529" v="41" actId="1076"/>
          <ac:picMkLst>
            <pc:docMk/>
            <pc:sldMk cId="3589572694" sldId="268"/>
            <ac:picMk id="3" creationId="{68AAC652-3DCC-40F3-9670-C71B043BD8EA}"/>
          </ac:picMkLst>
        </pc:picChg>
      </pc:sldChg>
      <pc:sldChg chg="addSp modSp add mod">
        <pc:chgData name="Sarah Gothard" userId="0e53f415fda5f162" providerId="LiveId" clId="{AE218131-22FF-4157-A381-7FA943126DA1}" dt="2020-11-06T17:31:36.411" v="44" actId="1076"/>
        <pc:sldMkLst>
          <pc:docMk/>
          <pc:sldMk cId="766391423" sldId="269"/>
        </pc:sldMkLst>
        <pc:picChg chg="add mod">
          <ac:chgData name="Sarah Gothard" userId="0e53f415fda5f162" providerId="LiveId" clId="{AE218131-22FF-4157-A381-7FA943126DA1}" dt="2020-11-06T17:31:36.411" v="44" actId="1076"/>
          <ac:picMkLst>
            <pc:docMk/>
            <pc:sldMk cId="766391423" sldId="269"/>
            <ac:picMk id="3" creationId="{CE612CAF-88E2-46D4-8394-6AEE4B1EB1CB}"/>
          </ac:picMkLst>
        </pc:picChg>
      </pc:sldChg>
      <pc:sldChg chg="addSp modSp add mod">
        <pc:chgData name="Sarah Gothard" userId="0e53f415fda5f162" providerId="LiveId" clId="{AE218131-22FF-4157-A381-7FA943126DA1}" dt="2020-11-06T17:33:46.075" v="51" actId="1076"/>
        <pc:sldMkLst>
          <pc:docMk/>
          <pc:sldMk cId="2245389361" sldId="270"/>
        </pc:sldMkLst>
        <pc:picChg chg="add mod">
          <ac:chgData name="Sarah Gothard" userId="0e53f415fda5f162" providerId="LiveId" clId="{AE218131-22FF-4157-A381-7FA943126DA1}" dt="2020-11-06T17:33:46.075" v="51" actId="1076"/>
          <ac:picMkLst>
            <pc:docMk/>
            <pc:sldMk cId="2245389361" sldId="270"/>
            <ac:picMk id="3" creationId="{6DA08062-BCF0-4568-93D8-A94C16660C2D}"/>
          </ac:picMkLst>
        </pc:picChg>
      </pc:sldChg>
      <pc:sldChg chg="addSp modSp add mod">
        <pc:chgData name="Sarah Gothard" userId="0e53f415fda5f162" providerId="LiveId" clId="{AE218131-22FF-4157-A381-7FA943126DA1}" dt="2020-11-06T17:39:54.075" v="62" actId="1076"/>
        <pc:sldMkLst>
          <pc:docMk/>
          <pc:sldMk cId="1574783456" sldId="271"/>
        </pc:sldMkLst>
        <pc:picChg chg="add mod">
          <ac:chgData name="Sarah Gothard" userId="0e53f415fda5f162" providerId="LiveId" clId="{AE218131-22FF-4157-A381-7FA943126DA1}" dt="2020-11-06T17:39:54.075" v="62" actId="1076"/>
          <ac:picMkLst>
            <pc:docMk/>
            <pc:sldMk cId="1574783456" sldId="271"/>
            <ac:picMk id="3" creationId="{67C8B5C7-10E4-48BF-9173-A67BA3F02331}"/>
          </ac:picMkLst>
        </pc:picChg>
      </pc:sldChg>
      <pc:sldChg chg="addSp modSp add mod">
        <pc:chgData name="Sarah Gothard" userId="0e53f415fda5f162" providerId="LiveId" clId="{AE218131-22FF-4157-A381-7FA943126DA1}" dt="2020-11-06T17:35:25.574" v="56" actId="1076"/>
        <pc:sldMkLst>
          <pc:docMk/>
          <pc:sldMk cId="3164237546" sldId="272"/>
        </pc:sldMkLst>
        <pc:picChg chg="add mod">
          <ac:chgData name="Sarah Gothard" userId="0e53f415fda5f162" providerId="LiveId" clId="{AE218131-22FF-4157-A381-7FA943126DA1}" dt="2020-11-06T17:35:25.574" v="56" actId="1076"/>
          <ac:picMkLst>
            <pc:docMk/>
            <pc:sldMk cId="3164237546" sldId="272"/>
            <ac:picMk id="3" creationId="{E0A3A5A2-EB30-443C-8F3A-5D9E606A62C4}"/>
          </ac:picMkLst>
        </pc:picChg>
      </pc:sldChg>
      <pc:sldChg chg="addSp modSp add mod">
        <pc:chgData name="Sarah Gothard" userId="0e53f415fda5f162" providerId="LiveId" clId="{AE218131-22FF-4157-A381-7FA943126DA1}" dt="2020-11-06T17:38:25.264" v="59" actId="1076"/>
        <pc:sldMkLst>
          <pc:docMk/>
          <pc:sldMk cId="3319551058" sldId="273"/>
        </pc:sldMkLst>
        <pc:picChg chg="add mod">
          <ac:chgData name="Sarah Gothard" userId="0e53f415fda5f162" providerId="LiveId" clId="{AE218131-22FF-4157-A381-7FA943126DA1}" dt="2020-11-06T17:38:25.264" v="59" actId="1076"/>
          <ac:picMkLst>
            <pc:docMk/>
            <pc:sldMk cId="3319551058" sldId="273"/>
            <ac:picMk id="3" creationId="{67847666-049E-439F-BDB5-B8FAA53AFDAF}"/>
          </ac:picMkLst>
        </pc:picChg>
      </pc:sldChg>
      <pc:sldChg chg="addSp modSp add mod">
        <pc:chgData name="Sarah Gothard" userId="0e53f415fda5f162" providerId="LiveId" clId="{AE218131-22FF-4157-A381-7FA943126DA1}" dt="2020-11-06T17:42:33.713" v="70" actId="1076"/>
        <pc:sldMkLst>
          <pc:docMk/>
          <pc:sldMk cId="196864524" sldId="274"/>
        </pc:sldMkLst>
        <pc:picChg chg="add mod">
          <ac:chgData name="Sarah Gothard" userId="0e53f415fda5f162" providerId="LiveId" clId="{AE218131-22FF-4157-A381-7FA943126DA1}" dt="2020-11-06T17:42:33.713" v="70" actId="1076"/>
          <ac:picMkLst>
            <pc:docMk/>
            <pc:sldMk cId="196864524" sldId="274"/>
            <ac:picMk id="3" creationId="{5E8FFC24-E747-4CD0-8F0E-F7616353D5CC}"/>
          </ac:picMkLst>
        </pc:picChg>
      </pc:sldChg>
      <pc:sldChg chg="addSp modSp add mod">
        <pc:chgData name="Sarah Gothard" userId="0e53f415fda5f162" providerId="LiveId" clId="{AE218131-22FF-4157-A381-7FA943126DA1}" dt="2020-11-06T17:40:58.557" v="65" actId="1076"/>
        <pc:sldMkLst>
          <pc:docMk/>
          <pc:sldMk cId="779907" sldId="275"/>
        </pc:sldMkLst>
        <pc:picChg chg="add mod">
          <ac:chgData name="Sarah Gothard" userId="0e53f415fda5f162" providerId="LiveId" clId="{AE218131-22FF-4157-A381-7FA943126DA1}" dt="2020-11-06T17:40:58.557" v="65" actId="1076"/>
          <ac:picMkLst>
            <pc:docMk/>
            <pc:sldMk cId="779907" sldId="275"/>
            <ac:picMk id="3" creationId="{EC02EB25-0578-40B1-A9E7-9143FB2F28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4CB0FE-0F8E-4AE4-BD9A-741D7114F24F}"/>
              </a:ext>
            </a:extLst>
          </p:cNvPr>
          <p:cNvPicPr>
            <a:picLocks noChangeAspect="1"/>
          </p:cNvPicPr>
          <p:nvPr/>
        </p:nvPicPr>
        <p:blipFill>
          <a:blip r:embed="rId3"/>
          <a:stretch>
            <a:fillRect/>
          </a:stretch>
        </p:blipFill>
        <p:spPr>
          <a:xfrm>
            <a:off x="668593" y="2506390"/>
            <a:ext cx="10854813" cy="181551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847666-049E-439F-BDB5-B8FAA53AFDAF}"/>
              </a:ext>
            </a:extLst>
          </p:cNvPr>
          <p:cNvPicPr>
            <a:picLocks noChangeAspect="1"/>
          </p:cNvPicPr>
          <p:nvPr/>
        </p:nvPicPr>
        <p:blipFill>
          <a:blip r:embed="rId2"/>
          <a:stretch>
            <a:fillRect/>
          </a:stretch>
        </p:blipFill>
        <p:spPr>
          <a:xfrm>
            <a:off x="614093" y="1842845"/>
            <a:ext cx="10963813" cy="3172310"/>
          </a:xfrm>
          <a:prstGeom prst="rect">
            <a:avLst/>
          </a:prstGeom>
        </p:spPr>
      </p:pic>
    </p:spTree>
    <p:extLst>
      <p:ext uri="{BB962C8B-B14F-4D97-AF65-F5344CB8AC3E}">
        <p14:creationId xmlns:p14="http://schemas.microsoft.com/office/powerpoint/2010/main" val="331955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8FFC24-E747-4CD0-8F0E-F7616353D5CC}"/>
              </a:ext>
            </a:extLst>
          </p:cNvPr>
          <p:cNvPicPr>
            <a:picLocks noChangeAspect="1"/>
          </p:cNvPicPr>
          <p:nvPr/>
        </p:nvPicPr>
        <p:blipFill>
          <a:blip r:embed="rId2"/>
          <a:stretch>
            <a:fillRect/>
          </a:stretch>
        </p:blipFill>
        <p:spPr>
          <a:xfrm>
            <a:off x="634077" y="2022651"/>
            <a:ext cx="10923845" cy="2782998"/>
          </a:xfrm>
          <a:prstGeom prst="rect">
            <a:avLst/>
          </a:prstGeom>
        </p:spPr>
      </p:pic>
    </p:spTree>
    <p:extLst>
      <p:ext uri="{BB962C8B-B14F-4D97-AF65-F5344CB8AC3E}">
        <p14:creationId xmlns:p14="http://schemas.microsoft.com/office/powerpoint/2010/main" val="19686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C02EB25-0578-40B1-A9E7-9143FB2F28A8}"/>
              </a:ext>
            </a:extLst>
          </p:cNvPr>
          <p:cNvPicPr>
            <a:picLocks noChangeAspect="1"/>
          </p:cNvPicPr>
          <p:nvPr/>
        </p:nvPicPr>
        <p:blipFill>
          <a:blip r:embed="rId2"/>
          <a:stretch>
            <a:fillRect/>
          </a:stretch>
        </p:blipFill>
        <p:spPr>
          <a:xfrm>
            <a:off x="602226" y="525751"/>
            <a:ext cx="10987548" cy="5776798"/>
          </a:xfrm>
          <a:prstGeom prst="rect">
            <a:avLst/>
          </a:prstGeom>
        </p:spPr>
      </p:pic>
    </p:spTree>
    <p:extLst>
      <p:ext uri="{BB962C8B-B14F-4D97-AF65-F5344CB8AC3E}">
        <p14:creationId xmlns:p14="http://schemas.microsoft.com/office/powerpoint/2010/main" val="77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C8B5C7-10E4-48BF-9173-A67BA3F02331}"/>
              </a:ext>
            </a:extLst>
          </p:cNvPr>
          <p:cNvPicPr>
            <a:picLocks noChangeAspect="1"/>
          </p:cNvPicPr>
          <p:nvPr/>
        </p:nvPicPr>
        <p:blipFill>
          <a:blip r:embed="rId2"/>
          <a:stretch>
            <a:fillRect/>
          </a:stretch>
        </p:blipFill>
        <p:spPr>
          <a:xfrm>
            <a:off x="825911" y="557053"/>
            <a:ext cx="10515600" cy="5714194"/>
          </a:xfrm>
          <a:prstGeom prst="rect">
            <a:avLst/>
          </a:prstGeom>
        </p:spPr>
      </p:pic>
    </p:spTree>
    <p:extLst>
      <p:ext uri="{BB962C8B-B14F-4D97-AF65-F5344CB8AC3E}">
        <p14:creationId xmlns:p14="http://schemas.microsoft.com/office/powerpoint/2010/main" val="157478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A5C3CA-F92D-4217-8A90-EABEA91FBF82}"/>
              </a:ext>
            </a:extLst>
          </p:cNvPr>
          <p:cNvPicPr>
            <a:picLocks noChangeAspect="1"/>
          </p:cNvPicPr>
          <p:nvPr/>
        </p:nvPicPr>
        <p:blipFill>
          <a:blip r:embed="rId2"/>
          <a:stretch>
            <a:fillRect/>
          </a:stretch>
        </p:blipFill>
        <p:spPr>
          <a:xfrm>
            <a:off x="678427" y="529906"/>
            <a:ext cx="10810568" cy="5798187"/>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40F662-D817-422B-93B2-F1437CF43511}"/>
              </a:ext>
            </a:extLst>
          </p:cNvPr>
          <p:cNvPicPr>
            <a:picLocks noChangeAspect="1"/>
          </p:cNvPicPr>
          <p:nvPr/>
        </p:nvPicPr>
        <p:blipFill>
          <a:blip r:embed="rId2"/>
          <a:stretch>
            <a:fillRect/>
          </a:stretch>
        </p:blipFill>
        <p:spPr>
          <a:xfrm>
            <a:off x="1123093" y="686766"/>
            <a:ext cx="9921235" cy="5699284"/>
          </a:xfrm>
          <a:prstGeom prst="rect">
            <a:avLst/>
          </a:prstGeom>
        </p:spPr>
      </p:pic>
    </p:spTree>
    <p:extLst>
      <p:ext uri="{BB962C8B-B14F-4D97-AF65-F5344CB8AC3E}">
        <p14:creationId xmlns:p14="http://schemas.microsoft.com/office/powerpoint/2010/main" val="389289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F11F49-843E-48D7-9157-FFE18E9DF8AD}"/>
              </a:ext>
            </a:extLst>
          </p:cNvPr>
          <p:cNvPicPr>
            <a:picLocks noChangeAspect="1"/>
          </p:cNvPicPr>
          <p:nvPr/>
        </p:nvPicPr>
        <p:blipFill>
          <a:blip r:embed="rId2"/>
          <a:stretch>
            <a:fillRect/>
          </a:stretch>
        </p:blipFill>
        <p:spPr>
          <a:xfrm>
            <a:off x="796414" y="1869379"/>
            <a:ext cx="10574594" cy="3089542"/>
          </a:xfrm>
          <a:prstGeom prst="rect">
            <a:avLst/>
          </a:prstGeom>
        </p:spPr>
      </p:pic>
    </p:spTree>
    <p:extLst>
      <p:ext uri="{BB962C8B-B14F-4D97-AF65-F5344CB8AC3E}">
        <p14:creationId xmlns:p14="http://schemas.microsoft.com/office/powerpoint/2010/main" val="240311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AE8510-A4F2-41DD-8914-C519CF77C800}"/>
              </a:ext>
            </a:extLst>
          </p:cNvPr>
          <p:cNvPicPr>
            <a:picLocks noChangeAspect="1"/>
          </p:cNvPicPr>
          <p:nvPr/>
        </p:nvPicPr>
        <p:blipFill>
          <a:blip r:embed="rId2"/>
          <a:stretch>
            <a:fillRect/>
          </a:stretch>
        </p:blipFill>
        <p:spPr>
          <a:xfrm>
            <a:off x="685801" y="728140"/>
            <a:ext cx="10795819" cy="5401719"/>
          </a:xfrm>
          <a:prstGeom prst="rect">
            <a:avLst/>
          </a:prstGeom>
        </p:spPr>
      </p:pic>
    </p:spTree>
    <p:extLst>
      <p:ext uri="{BB962C8B-B14F-4D97-AF65-F5344CB8AC3E}">
        <p14:creationId xmlns:p14="http://schemas.microsoft.com/office/powerpoint/2010/main" val="846712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AAC652-3DCC-40F3-9670-C71B043BD8EA}"/>
              </a:ext>
            </a:extLst>
          </p:cNvPr>
          <p:cNvPicPr>
            <a:picLocks noChangeAspect="1"/>
          </p:cNvPicPr>
          <p:nvPr/>
        </p:nvPicPr>
        <p:blipFill>
          <a:blip r:embed="rId2"/>
          <a:stretch>
            <a:fillRect/>
          </a:stretch>
        </p:blipFill>
        <p:spPr>
          <a:xfrm>
            <a:off x="1058527" y="569974"/>
            <a:ext cx="10050368" cy="5688352"/>
          </a:xfrm>
          <a:prstGeom prst="rect">
            <a:avLst/>
          </a:prstGeom>
        </p:spPr>
      </p:pic>
    </p:spTree>
    <p:extLst>
      <p:ext uri="{BB962C8B-B14F-4D97-AF65-F5344CB8AC3E}">
        <p14:creationId xmlns:p14="http://schemas.microsoft.com/office/powerpoint/2010/main" val="358957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612CAF-88E2-46D4-8394-6AEE4B1EB1CB}"/>
              </a:ext>
            </a:extLst>
          </p:cNvPr>
          <p:cNvPicPr>
            <a:picLocks noChangeAspect="1"/>
          </p:cNvPicPr>
          <p:nvPr/>
        </p:nvPicPr>
        <p:blipFill>
          <a:blip r:embed="rId2"/>
          <a:stretch>
            <a:fillRect/>
          </a:stretch>
        </p:blipFill>
        <p:spPr>
          <a:xfrm>
            <a:off x="510479" y="1777089"/>
            <a:ext cx="11146463" cy="3303821"/>
          </a:xfrm>
          <a:prstGeom prst="rect">
            <a:avLst/>
          </a:prstGeom>
        </p:spPr>
      </p:pic>
    </p:spTree>
    <p:extLst>
      <p:ext uri="{BB962C8B-B14F-4D97-AF65-F5344CB8AC3E}">
        <p14:creationId xmlns:p14="http://schemas.microsoft.com/office/powerpoint/2010/main" val="76639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A08062-BCF0-4568-93D8-A94C16660C2D}"/>
              </a:ext>
            </a:extLst>
          </p:cNvPr>
          <p:cNvPicPr>
            <a:picLocks noChangeAspect="1"/>
          </p:cNvPicPr>
          <p:nvPr/>
        </p:nvPicPr>
        <p:blipFill>
          <a:blip r:embed="rId2"/>
          <a:stretch>
            <a:fillRect/>
          </a:stretch>
        </p:blipFill>
        <p:spPr>
          <a:xfrm>
            <a:off x="730046" y="648268"/>
            <a:ext cx="10707329" cy="5561463"/>
          </a:xfrm>
          <a:prstGeom prst="rect">
            <a:avLst/>
          </a:prstGeom>
        </p:spPr>
      </p:pic>
    </p:spTree>
    <p:extLst>
      <p:ext uri="{BB962C8B-B14F-4D97-AF65-F5344CB8AC3E}">
        <p14:creationId xmlns:p14="http://schemas.microsoft.com/office/powerpoint/2010/main" val="224538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0A3A5A2-EB30-443C-8F3A-5D9E606A62C4}"/>
              </a:ext>
            </a:extLst>
          </p:cNvPr>
          <p:cNvPicPr>
            <a:picLocks noChangeAspect="1"/>
          </p:cNvPicPr>
          <p:nvPr/>
        </p:nvPicPr>
        <p:blipFill>
          <a:blip r:embed="rId2"/>
          <a:stretch>
            <a:fillRect/>
          </a:stretch>
        </p:blipFill>
        <p:spPr>
          <a:xfrm>
            <a:off x="1061885" y="622164"/>
            <a:ext cx="10043651" cy="5613671"/>
          </a:xfrm>
          <a:prstGeom prst="rect">
            <a:avLst/>
          </a:prstGeom>
        </p:spPr>
      </p:pic>
    </p:spTree>
    <p:extLst>
      <p:ext uri="{BB962C8B-B14F-4D97-AF65-F5344CB8AC3E}">
        <p14:creationId xmlns:p14="http://schemas.microsoft.com/office/powerpoint/2010/main" val="3164237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2020-11-06T17:42:44Z</dcterms:modified>
</cp:coreProperties>
</file>