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39DB45-D7CE-410E-80D6-9914AFAE534E}" v="1" dt="2021-12-23T15:18:28.700"/>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1" autoAdjust="0"/>
    <p:restoredTop sz="94660"/>
  </p:normalViewPr>
  <p:slideViewPr>
    <p:cSldViewPr snapToGrid="0" showGuides="1">
      <p:cViewPr varScale="1">
        <p:scale>
          <a:sx n="65" d="100"/>
          <a:sy n="65" d="100"/>
        </p:scale>
        <p:origin x="228"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2039DB45-D7CE-410E-80D6-9914AFAE534E}"/>
    <pc:docChg chg="undo custSel addSld delSld modSld">
      <pc:chgData name="Sarah Gothard" userId="0e53f415fda5f162" providerId="LiveId" clId="{2039DB45-D7CE-410E-80D6-9914AFAE534E}" dt="2021-12-23T15:19:09.132" v="61" actId="26606"/>
      <pc:docMkLst>
        <pc:docMk/>
      </pc:docMkLst>
      <pc:sldChg chg="addSp delSp modSp mod">
        <pc:chgData name="Sarah Gothard" userId="0e53f415fda5f162" providerId="LiveId" clId="{2039DB45-D7CE-410E-80D6-9914AFAE534E}" dt="2021-12-23T15:13:20.806" v="4" actId="26606"/>
        <pc:sldMkLst>
          <pc:docMk/>
          <pc:sldMk cId="2849901967" sldId="256"/>
        </pc:sldMkLst>
        <pc:spChg chg="ord">
          <ac:chgData name="Sarah Gothard" userId="0e53f415fda5f162" providerId="LiveId" clId="{2039DB45-D7CE-410E-80D6-9914AFAE534E}" dt="2021-12-23T15:13:20.806" v="4" actId="26606"/>
          <ac:spMkLst>
            <pc:docMk/>
            <pc:sldMk cId="2849901967" sldId="256"/>
            <ac:spMk id="4" creationId="{FC75FE9F-8C75-4D6E-84AC-4B4884C54229}"/>
          </ac:spMkLst>
        </pc:spChg>
        <pc:spChg chg="add del">
          <ac:chgData name="Sarah Gothard" userId="0e53f415fda5f162" providerId="LiveId" clId="{2039DB45-D7CE-410E-80D6-9914AFAE534E}" dt="2021-12-23T15:13:06.867" v="2" actId="22"/>
          <ac:spMkLst>
            <pc:docMk/>
            <pc:sldMk cId="2849901967" sldId="256"/>
            <ac:spMk id="7" creationId="{C71BD38F-C1F5-481B-B324-E6E3E61D6832}"/>
          </ac:spMkLst>
        </pc:spChg>
        <pc:spChg chg="del">
          <ac:chgData name="Sarah Gothard" userId="0e53f415fda5f162" providerId="LiveId" clId="{2039DB45-D7CE-410E-80D6-9914AFAE534E}" dt="2021-12-23T15:13:20.806" v="4" actId="26606"/>
          <ac:spMkLst>
            <pc:docMk/>
            <pc:sldMk cId="2849901967" sldId="256"/>
            <ac:spMk id="16" creationId="{32BC26D8-82FB-445E-AA49-62A77D7C1EE0}"/>
          </ac:spMkLst>
        </pc:spChg>
        <pc:spChg chg="del">
          <ac:chgData name="Sarah Gothard" userId="0e53f415fda5f162" providerId="LiveId" clId="{2039DB45-D7CE-410E-80D6-9914AFAE534E}" dt="2021-12-23T15:13:20.806" v="4" actId="26606"/>
          <ac:spMkLst>
            <pc:docMk/>
            <pc:sldMk cId="2849901967" sldId="256"/>
            <ac:spMk id="18" creationId="{CB44330D-EA18-4254-AA95-EB49948539B8}"/>
          </ac:spMkLst>
        </pc:spChg>
        <pc:spChg chg="add">
          <ac:chgData name="Sarah Gothard" userId="0e53f415fda5f162" providerId="LiveId" clId="{2039DB45-D7CE-410E-80D6-9914AFAE534E}" dt="2021-12-23T15:13:20.806" v="4" actId="26606"/>
          <ac:spMkLst>
            <pc:docMk/>
            <pc:sldMk cId="2849901967" sldId="256"/>
            <ac:spMk id="23" creationId="{32BC26D8-82FB-445E-AA49-62A77D7C1EE0}"/>
          </ac:spMkLst>
        </pc:spChg>
        <pc:spChg chg="add">
          <ac:chgData name="Sarah Gothard" userId="0e53f415fda5f162" providerId="LiveId" clId="{2039DB45-D7CE-410E-80D6-9914AFAE534E}" dt="2021-12-23T15:13:20.806" v="4" actId="26606"/>
          <ac:spMkLst>
            <pc:docMk/>
            <pc:sldMk cId="2849901967" sldId="256"/>
            <ac:spMk id="25" creationId="{CB44330D-EA18-4254-AA95-EB49948539B8}"/>
          </ac:spMkLst>
        </pc:spChg>
        <pc:picChg chg="del">
          <ac:chgData name="Sarah Gothard" userId="0e53f415fda5f162" providerId="LiveId" clId="{2039DB45-D7CE-410E-80D6-9914AFAE534E}" dt="2021-12-23T15:12:24.483" v="0" actId="478"/>
          <ac:picMkLst>
            <pc:docMk/>
            <pc:sldMk cId="2849901967" sldId="256"/>
            <ac:picMk id="3" creationId="{887B1B85-B820-4F4A-8523-CB1914115944}"/>
          </ac:picMkLst>
        </pc:picChg>
        <pc:picChg chg="add mod">
          <ac:chgData name="Sarah Gothard" userId="0e53f415fda5f162" providerId="LiveId" clId="{2039DB45-D7CE-410E-80D6-9914AFAE534E}" dt="2021-12-23T15:13:20.806" v="4" actId="26606"/>
          <ac:picMkLst>
            <pc:docMk/>
            <pc:sldMk cId="2849901967" sldId="256"/>
            <ac:picMk id="6" creationId="{E8EAEEE2-6383-4846-A3BF-45199746B43D}"/>
          </ac:picMkLst>
        </pc:picChg>
      </pc:sldChg>
      <pc:sldChg chg="addSp delSp modSp mod">
        <pc:chgData name="Sarah Gothard" userId="0e53f415fda5f162" providerId="LiveId" clId="{2039DB45-D7CE-410E-80D6-9914AFAE534E}" dt="2021-12-23T15:13:37.821" v="9" actId="27614"/>
        <pc:sldMkLst>
          <pc:docMk/>
          <pc:sldMk cId="1872816980" sldId="257"/>
        </pc:sldMkLst>
        <pc:spChg chg="ord">
          <ac:chgData name="Sarah Gothard" userId="0e53f415fda5f162" providerId="LiveId" clId="{2039DB45-D7CE-410E-80D6-9914AFAE534E}" dt="2021-12-23T15:13:36.128" v="8" actId="26606"/>
          <ac:spMkLst>
            <pc:docMk/>
            <pc:sldMk cId="1872816980" sldId="257"/>
            <ac:spMk id="4" creationId="{2EFF7ACF-7803-415B-801A-EE65DADBAE21}"/>
          </ac:spMkLst>
        </pc:spChg>
        <pc:spChg chg="del">
          <ac:chgData name="Sarah Gothard" userId="0e53f415fda5f162" providerId="LiveId" clId="{2039DB45-D7CE-410E-80D6-9914AFAE534E}" dt="2021-12-23T15:13:36.128" v="8" actId="26606"/>
          <ac:spMkLst>
            <pc:docMk/>
            <pc:sldMk cId="1872816980" sldId="257"/>
            <ac:spMk id="19" creationId="{32BC26D8-82FB-445E-AA49-62A77D7C1EE0}"/>
          </ac:spMkLst>
        </pc:spChg>
        <pc:spChg chg="del">
          <ac:chgData name="Sarah Gothard" userId="0e53f415fda5f162" providerId="LiveId" clId="{2039DB45-D7CE-410E-80D6-9914AFAE534E}" dt="2021-12-23T15:13:36.128" v="8" actId="26606"/>
          <ac:spMkLst>
            <pc:docMk/>
            <pc:sldMk cId="1872816980" sldId="257"/>
            <ac:spMk id="21" creationId="{CB44330D-EA18-4254-AA95-EB49948539B8}"/>
          </ac:spMkLst>
        </pc:spChg>
        <pc:spChg chg="add">
          <ac:chgData name="Sarah Gothard" userId="0e53f415fda5f162" providerId="LiveId" clId="{2039DB45-D7CE-410E-80D6-9914AFAE534E}" dt="2021-12-23T15:13:36.128" v="8" actId="26606"/>
          <ac:spMkLst>
            <pc:docMk/>
            <pc:sldMk cId="1872816980" sldId="257"/>
            <ac:spMk id="26" creationId="{32BC26D8-82FB-445E-AA49-62A77D7C1EE0}"/>
          </ac:spMkLst>
        </pc:spChg>
        <pc:spChg chg="add">
          <ac:chgData name="Sarah Gothard" userId="0e53f415fda5f162" providerId="LiveId" clId="{2039DB45-D7CE-410E-80D6-9914AFAE534E}" dt="2021-12-23T15:13:36.128" v="8" actId="26606"/>
          <ac:spMkLst>
            <pc:docMk/>
            <pc:sldMk cId="1872816980" sldId="257"/>
            <ac:spMk id="28" creationId="{CB44330D-EA18-4254-AA95-EB49948539B8}"/>
          </ac:spMkLst>
        </pc:spChg>
        <pc:picChg chg="add mod">
          <ac:chgData name="Sarah Gothard" userId="0e53f415fda5f162" providerId="LiveId" clId="{2039DB45-D7CE-410E-80D6-9914AFAE534E}" dt="2021-12-23T15:13:37.821" v="9" actId="27614"/>
          <ac:picMkLst>
            <pc:docMk/>
            <pc:sldMk cId="1872816980" sldId="257"/>
            <ac:picMk id="3" creationId="{1AEFCEAD-B650-4625-9A7E-0413FC968B92}"/>
          </ac:picMkLst>
        </pc:picChg>
        <pc:picChg chg="del">
          <ac:chgData name="Sarah Gothard" userId="0e53f415fda5f162" providerId="LiveId" clId="{2039DB45-D7CE-410E-80D6-9914AFAE534E}" dt="2021-12-23T15:13:23.809" v="5" actId="478"/>
          <ac:picMkLst>
            <pc:docMk/>
            <pc:sldMk cId="1872816980" sldId="257"/>
            <ac:picMk id="6" creationId="{93822697-3B7C-4F54-BFC5-32234BB3ED5F}"/>
          </ac:picMkLst>
        </pc:picChg>
      </pc:sldChg>
      <pc:sldChg chg="addSp delSp modSp new mod setBg">
        <pc:chgData name="Sarah Gothard" userId="0e53f415fda5f162" providerId="LiveId" clId="{2039DB45-D7CE-410E-80D6-9914AFAE534E}" dt="2021-12-23T15:14:31.685" v="14" actId="27614"/>
        <pc:sldMkLst>
          <pc:docMk/>
          <pc:sldMk cId="1349934915" sldId="258"/>
        </pc:sldMkLst>
        <pc:spChg chg="del">
          <ac:chgData name="Sarah Gothard" userId="0e53f415fda5f162" providerId="LiveId" clId="{2039DB45-D7CE-410E-80D6-9914AFAE534E}" dt="2021-12-23T15:14:29.883" v="12" actId="26606"/>
          <ac:spMkLst>
            <pc:docMk/>
            <pc:sldMk cId="1349934915" sldId="258"/>
            <ac:spMk id="2" creationId="{D5A3BBBB-AF2F-47D2-8CC9-513AC736EDA5}"/>
          </ac:spMkLst>
        </pc:spChg>
        <pc:spChg chg="del">
          <ac:chgData name="Sarah Gothard" userId="0e53f415fda5f162" providerId="LiveId" clId="{2039DB45-D7CE-410E-80D6-9914AFAE534E}" dt="2021-12-23T15:14:29.883" v="12" actId="26606"/>
          <ac:spMkLst>
            <pc:docMk/>
            <pc:sldMk cId="1349934915" sldId="258"/>
            <ac:spMk id="3" creationId="{AB32A564-AF0B-4D68-86C2-F67953E8BD9B}"/>
          </ac:spMkLst>
        </pc:spChg>
        <pc:spChg chg="mod ord">
          <ac:chgData name="Sarah Gothard" userId="0e53f415fda5f162" providerId="LiveId" clId="{2039DB45-D7CE-410E-80D6-9914AFAE534E}" dt="2021-12-23T15:14:29.883" v="12" actId="26606"/>
          <ac:spMkLst>
            <pc:docMk/>
            <pc:sldMk cId="1349934915" sldId="258"/>
            <ac:spMk id="4" creationId="{7C894C8B-742B-4726-94F0-0CA136ED25C5}"/>
          </ac:spMkLst>
        </pc:spChg>
        <pc:spChg chg="add">
          <ac:chgData name="Sarah Gothard" userId="0e53f415fda5f162" providerId="LiveId" clId="{2039DB45-D7CE-410E-80D6-9914AFAE534E}" dt="2021-12-23T15:14:29.883" v="12" actId="26606"/>
          <ac:spMkLst>
            <pc:docMk/>
            <pc:sldMk cId="1349934915" sldId="258"/>
            <ac:spMk id="11" creationId="{32BC26D8-82FB-445E-AA49-62A77D7C1EE0}"/>
          </ac:spMkLst>
        </pc:spChg>
        <pc:spChg chg="add">
          <ac:chgData name="Sarah Gothard" userId="0e53f415fda5f162" providerId="LiveId" clId="{2039DB45-D7CE-410E-80D6-9914AFAE534E}" dt="2021-12-23T15:14:29.883" v="12" actId="26606"/>
          <ac:spMkLst>
            <pc:docMk/>
            <pc:sldMk cId="1349934915" sldId="258"/>
            <ac:spMk id="13" creationId="{CB44330D-EA18-4254-AA95-EB49948539B8}"/>
          </ac:spMkLst>
        </pc:spChg>
        <pc:picChg chg="add mod">
          <ac:chgData name="Sarah Gothard" userId="0e53f415fda5f162" providerId="LiveId" clId="{2039DB45-D7CE-410E-80D6-9914AFAE534E}" dt="2021-12-23T15:14:31.685" v="14" actId="27614"/>
          <ac:picMkLst>
            <pc:docMk/>
            <pc:sldMk cId="1349934915" sldId="258"/>
            <ac:picMk id="6" creationId="{08E71CAC-F4A2-4246-BC80-B67AD37336D0}"/>
          </ac:picMkLst>
        </pc:picChg>
      </pc:sldChg>
      <pc:sldChg chg="del">
        <pc:chgData name="Sarah Gothard" userId="0e53f415fda5f162" providerId="LiveId" clId="{2039DB45-D7CE-410E-80D6-9914AFAE534E}" dt="2021-12-23T15:13:28.885" v="6" actId="47"/>
        <pc:sldMkLst>
          <pc:docMk/>
          <pc:sldMk cId="3068917356" sldId="258"/>
        </pc:sldMkLst>
      </pc:sldChg>
      <pc:sldChg chg="del">
        <pc:chgData name="Sarah Gothard" userId="0e53f415fda5f162" providerId="LiveId" clId="{2039DB45-D7CE-410E-80D6-9914AFAE534E}" dt="2021-12-23T15:13:28.885" v="6" actId="47"/>
        <pc:sldMkLst>
          <pc:docMk/>
          <pc:sldMk cId="1512943237" sldId="259"/>
        </pc:sldMkLst>
      </pc:sldChg>
      <pc:sldChg chg="addSp delSp modSp new mod setBg">
        <pc:chgData name="Sarah Gothard" userId="0e53f415fda5f162" providerId="LiveId" clId="{2039DB45-D7CE-410E-80D6-9914AFAE534E}" dt="2021-12-23T15:14:53.242" v="17" actId="27614"/>
        <pc:sldMkLst>
          <pc:docMk/>
          <pc:sldMk cId="2096876651" sldId="259"/>
        </pc:sldMkLst>
        <pc:spChg chg="del">
          <ac:chgData name="Sarah Gothard" userId="0e53f415fda5f162" providerId="LiveId" clId="{2039DB45-D7CE-410E-80D6-9914AFAE534E}" dt="2021-12-23T15:14:51.613" v="16" actId="26606"/>
          <ac:spMkLst>
            <pc:docMk/>
            <pc:sldMk cId="2096876651" sldId="259"/>
            <ac:spMk id="2" creationId="{0B6FE07A-E3F8-48DB-97BD-B0251592F350}"/>
          </ac:spMkLst>
        </pc:spChg>
        <pc:spChg chg="del">
          <ac:chgData name="Sarah Gothard" userId="0e53f415fda5f162" providerId="LiveId" clId="{2039DB45-D7CE-410E-80D6-9914AFAE534E}" dt="2021-12-23T15:14:51.613" v="16" actId="26606"/>
          <ac:spMkLst>
            <pc:docMk/>
            <pc:sldMk cId="2096876651" sldId="259"/>
            <ac:spMk id="3" creationId="{1A9786FB-A01B-4BB6-B329-72F16F9E329F}"/>
          </ac:spMkLst>
        </pc:spChg>
        <pc:spChg chg="mod ord">
          <ac:chgData name="Sarah Gothard" userId="0e53f415fda5f162" providerId="LiveId" clId="{2039DB45-D7CE-410E-80D6-9914AFAE534E}" dt="2021-12-23T15:14:51.613" v="16" actId="26606"/>
          <ac:spMkLst>
            <pc:docMk/>
            <pc:sldMk cId="2096876651" sldId="259"/>
            <ac:spMk id="4" creationId="{530A4534-53DC-4191-8030-910563CEA9C4}"/>
          </ac:spMkLst>
        </pc:spChg>
        <pc:spChg chg="add">
          <ac:chgData name="Sarah Gothard" userId="0e53f415fda5f162" providerId="LiveId" clId="{2039DB45-D7CE-410E-80D6-9914AFAE534E}" dt="2021-12-23T15:14:51.613" v="16" actId="26606"/>
          <ac:spMkLst>
            <pc:docMk/>
            <pc:sldMk cId="2096876651" sldId="259"/>
            <ac:spMk id="11" creationId="{32BC26D8-82FB-445E-AA49-62A77D7C1EE0}"/>
          </ac:spMkLst>
        </pc:spChg>
        <pc:spChg chg="add">
          <ac:chgData name="Sarah Gothard" userId="0e53f415fda5f162" providerId="LiveId" clId="{2039DB45-D7CE-410E-80D6-9914AFAE534E}" dt="2021-12-23T15:14:51.613" v="16" actId="26606"/>
          <ac:spMkLst>
            <pc:docMk/>
            <pc:sldMk cId="2096876651" sldId="259"/>
            <ac:spMk id="13" creationId="{CB44330D-EA18-4254-AA95-EB49948539B8}"/>
          </ac:spMkLst>
        </pc:spChg>
        <pc:picChg chg="add mod">
          <ac:chgData name="Sarah Gothard" userId="0e53f415fda5f162" providerId="LiveId" clId="{2039DB45-D7CE-410E-80D6-9914AFAE534E}" dt="2021-12-23T15:14:53.242" v="17" actId="27614"/>
          <ac:picMkLst>
            <pc:docMk/>
            <pc:sldMk cId="2096876651" sldId="259"/>
            <ac:picMk id="6" creationId="{0EE1D8C8-E7EA-4B79-88A0-FF9D70CAF65F}"/>
          </ac:picMkLst>
        </pc:picChg>
      </pc:sldChg>
      <pc:sldChg chg="del">
        <pc:chgData name="Sarah Gothard" userId="0e53f415fda5f162" providerId="LiveId" clId="{2039DB45-D7CE-410E-80D6-9914AFAE534E}" dt="2021-12-23T15:13:28.885" v="6" actId="47"/>
        <pc:sldMkLst>
          <pc:docMk/>
          <pc:sldMk cId="2878259976" sldId="260"/>
        </pc:sldMkLst>
      </pc:sldChg>
      <pc:sldChg chg="addSp delSp modSp new mod setBg">
        <pc:chgData name="Sarah Gothard" userId="0e53f415fda5f162" providerId="LiveId" clId="{2039DB45-D7CE-410E-80D6-9914AFAE534E}" dt="2021-12-23T15:15:56.261" v="28" actId="26606"/>
        <pc:sldMkLst>
          <pc:docMk/>
          <pc:sldMk cId="3263431109" sldId="260"/>
        </pc:sldMkLst>
        <pc:spChg chg="del">
          <ac:chgData name="Sarah Gothard" userId="0e53f415fda5f162" providerId="LiveId" clId="{2039DB45-D7CE-410E-80D6-9914AFAE534E}" dt="2021-12-23T15:15:05.266" v="20" actId="26606"/>
          <ac:spMkLst>
            <pc:docMk/>
            <pc:sldMk cId="3263431109" sldId="260"/>
            <ac:spMk id="2" creationId="{AED757E9-FD84-4621-8BD6-4BA8EC9EDF76}"/>
          </ac:spMkLst>
        </pc:spChg>
        <pc:spChg chg="del">
          <ac:chgData name="Sarah Gothard" userId="0e53f415fda5f162" providerId="LiveId" clId="{2039DB45-D7CE-410E-80D6-9914AFAE534E}" dt="2021-12-23T15:15:05.266" v="20" actId="26606"/>
          <ac:spMkLst>
            <pc:docMk/>
            <pc:sldMk cId="3263431109" sldId="260"/>
            <ac:spMk id="3" creationId="{776151FB-5B05-40BB-8E5C-A0A332E6C9B5}"/>
          </ac:spMkLst>
        </pc:spChg>
        <pc:spChg chg="mod ord">
          <ac:chgData name="Sarah Gothard" userId="0e53f415fda5f162" providerId="LiveId" clId="{2039DB45-D7CE-410E-80D6-9914AFAE534E}" dt="2021-12-23T15:15:56.261" v="28" actId="26606"/>
          <ac:spMkLst>
            <pc:docMk/>
            <pc:sldMk cId="3263431109" sldId="260"/>
            <ac:spMk id="4" creationId="{27DF68C2-5D0A-4B0E-897A-4804DF040C3B}"/>
          </ac:spMkLst>
        </pc:spChg>
        <pc:spChg chg="add del mod">
          <ac:chgData name="Sarah Gothard" userId="0e53f415fda5f162" providerId="LiveId" clId="{2039DB45-D7CE-410E-80D6-9914AFAE534E}" dt="2021-12-23T15:15:56.261" v="28" actId="26606"/>
          <ac:spMkLst>
            <pc:docMk/>
            <pc:sldMk cId="3263431109" sldId="260"/>
            <ac:spMk id="8" creationId="{752A8BD9-E981-4552-9C90-D4A1517CBCF2}"/>
          </ac:spMkLst>
        </pc:spChg>
        <pc:spChg chg="add del">
          <ac:chgData name="Sarah Gothard" userId="0e53f415fda5f162" providerId="LiveId" clId="{2039DB45-D7CE-410E-80D6-9914AFAE534E}" dt="2021-12-23T15:15:56.261" v="28" actId="26606"/>
          <ac:spMkLst>
            <pc:docMk/>
            <pc:sldMk cId="3263431109" sldId="260"/>
            <ac:spMk id="11" creationId="{32BC26D8-82FB-445E-AA49-62A77D7C1EE0}"/>
          </ac:spMkLst>
        </pc:spChg>
        <pc:spChg chg="add del">
          <ac:chgData name="Sarah Gothard" userId="0e53f415fda5f162" providerId="LiveId" clId="{2039DB45-D7CE-410E-80D6-9914AFAE534E}" dt="2021-12-23T15:15:56.261" v="28" actId="26606"/>
          <ac:spMkLst>
            <pc:docMk/>
            <pc:sldMk cId="3263431109" sldId="260"/>
            <ac:spMk id="13" creationId="{CB44330D-EA18-4254-AA95-EB49948539B8}"/>
          </ac:spMkLst>
        </pc:spChg>
        <pc:spChg chg="add">
          <ac:chgData name="Sarah Gothard" userId="0e53f415fda5f162" providerId="LiveId" clId="{2039DB45-D7CE-410E-80D6-9914AFAE534E}" dt="2021-12-23T15:15:56.261" v="28" actId="26606"/>
          <ac:spMkLst>
            <pc:docMk/>
            <pc:sldMk cId="3263431109" sldId="260"/>
            <ac:spMk id="18" creationId="{32BC26D8-82FB-445E-AA49-62A77D7C1EE0}"/>
          </ac:spMkLst>
        </pc:spChg>
        <pc:spChg chg="add">
          <ac:chgData name="Sarah Gothard" userId="0e53f415fda5f162" providerId="LiveId" clId="{2039DB45-D7CE-410E-80D6-9914AFAE534E}" dt="2021-12-23T15:15:56.261" v="28" actId="26606"/>
          <ac:spMkLst>
            <pc:docMk/>
            <pc:sldMk cId="3263431109" sldId="260"/>
            <ac:spMk id="20" creationId="{CB44330D-EA18-4254-AA95-EB49948539B8}"/>
          </ac:spMkLst>
        </pc:spChg>
        <pc:picChg chg="add del mod">
          <ac:chgData name="Sarah Gothard" userId="0e53f415fda5f162" providerId="LiveId" clId="{2039DB45-D7CE-410E-80D6-9914AFAE534E}" dt="2021-12-23T15:15:53.548" v="26" actId="478"/>
          <ac:picMkLst>
            <pc:docMk/>
            <pc:sldMk cId="3263431109" sldId="260"/>
            <ac:picMk id="6" creationId="{A685057B-CC3A-4768-8F00-E9CC2ED6DABB}"/>
          </ac:picMkLst>
        </pc:picChg>
        <pc:picChg chg="add mod">
          <ac:chgData name="Sarah Gothard" userId="0e53f415fda5f162" providerId="LiveId" clId="{2039DB45-D7CE-410E-80D6-9914AFAE534E}" dt="2021-12-23T15:15:56.261" v="28" actId="26606"/>
          <ac:picMkLst>
            <pc:docMk/>
            <pc:sldMk cId="3263431109" sldId="260"/>
            <ac:picMk id="10" creationId="{75D60113-B3AF-4196-888A-B04285836970}"/>
          </ac:picMkLst>
        </pc:picChg>
      </pc:sldChg>
      <pc:sldChg chg="addSp delSp modSp new mod setBg">
        <pc:chgData name="Sarah Gothard" userId="0e53f415fda5f162" providerId="LiveId" clId="{2039DB45-D7CE-410E-80D6-9914AFAE534E}" dt="2021-12-23T15:16:11.896" v="32" actId="27614"/>
        <pc:sldMkLst>
          <pc:docMk/>
          <pc:sldMk cId="1025641625" sldId="261"/>
        </pc:sldMkLst>
        <pc:spChg chg="add del">
          <ac:chgData name="Sarah Gothard" userId="0e53f415fda5f162" providerId="LiveId" clId="{2039DB45-D7CE-410E-80D6-9914AFAE534E}" dt="2021-12-23T15:16:10.131" v="31" actId="26606"/>
          <ac:spMkLst>
            <pc:docMk/>
            <pc:sldMk cId="1025641625" sldId="261"/>
            <ac:spMk id="2" creationId="{B4856D9B-2D05-4407-866A-52A132E6773A}"/>
          </ac:spMkLst>
        </pc:spChg>
        <pc:spChg chg="add del">
          <ac:chgData name="Sarah Gothard" userId="0e53f415fda5f162" providerId="LiveId" clId="{2039DB45-D7CE-410E-80D6-9914AFAE534E}" dt="2021-12-23T15:16:10.131" v="31" actId="26606"/>
          <ac:spMkLst>
            <pc:docMk/>
            <pc:sldMk cId="1025641625" sldId="261"/>
            <ac:spMk id="3" creationId="{8F771FB3-7185-4E7E-AF94-083E09380681}"/>
          </ac:spMkLst>
        </pc:spChg>
        <pc:spChg chg="mod ord">
          <ac:chgData name="Sarah Gothard" userId="0e53f415fda5f162" providerId="LiveId" clId="{2039DB45-D7CE-410E-80D6-9914AFAE534E}" dt="2021-12-23T15:16:10.131" v="31" actId="26606"/>
          <ac:spMkLst>
            <pc:docMk/>
            <pc:sldMk cId="1025641625" sldId="261"/>
            <ac:spMk id="4" creationId="{EABE6F34-4E96-424C-A4D6-3754E9B79A3E}"/>
          </ac:spMkLst>
        </pc:spChg>
        <pc:spChg chg="add">
          <ac:chgData name="Sarah Gothard" userId="0e53f415fda5f162" providerId="LiveId" clId="{2039DB45-D7CE-410E-80D6-9914AFAE534E}" dt="2021-12-23T15:16:10.131" v="31" actId="26606"/>
          <ac:spMkLst>
            <pc:docMk/>
            <pc:sldMk cId="1025641625" sldId="261"/>
            <ac:spMk id="10" creationId="{32BC26D8-82FB-445E-AA49-62A77D7C1EE0}"/>
          </ac:spMkLst>
        </pc:spChg>
        <pc:spChg chg="add del">
          <ac:chgData name="Sarah Gothard" userId="0e53f415fda5f162" providerId="LiveId" clId="{2039DB45-D7CE-410E-80D6-9914AFAE534E}" dt="2021-12-23T15:15:24.751" v="25" actId="26606"/>
          <ac:spMkLst>
            <pc:docMk/>
            <pc:sldMk cId="1025641625" sldId="261"/>
            <ac:spMk id="11" creationId="{32BC26D8-82FB-445E-AA49-62A77D7C1EE0}"/>
          </ac:spMkLst>
        </pc:spChg>
        <pc:spChg chg="add del">
          <ac:chgData name="Sarah Gothard" userId="0e53f415fda5f162" providerId="LiveId" clId="{2039DB45-D7CE-410E-80D6-9914AFAE534E}" dt="2021-12-23T15:15:24.751" v="25" actId="26606"/>
          <ac:spMkLst>
            <pc:docMk/>
            <pc:sldMk cId="1025641625" sldId="261"/>
            <ac:spMk id="13" creationId="{CB44330D-EA18-4254-AA95-EB49948539B8}"/>
          </ac:spMkLst>
        </pc:spChg>
        <pc:spChg chg="add">
          <ac:chgData name="Sarah Gothard" userId="0e53f415fda5f162" providerId="LiveId" clId="{2039DB45-D7CE-410E-80D6-9914AFAE534E}" dt="2021-12-23T15:16:10.131" v="31" actId="26606"/>
          <ac:spMkLst>
            <pc:docMk/>
            <pc:sldMk cId="1025641625" sldId="261"/>
            <ac:spMk id="15" creationId="{CB44330D-EA18-4254-AA95-EB49948539B8}"/>
          </ac:spMkLst>
        </pc:spChg>
        <pc:picChg chg="add del mod">
          <ac:chgData name="Sarah Gothard" userId="0e53f415fda5f162" providerId="LiveId" clId="{2039DB45-D7CE-410E-80D6-9914AFAE534E}" dt="2021-12-23T15:16:07.522" v="29" actId="478"/>
          <ac:picMkLst>
            <pc:docMk/>
            <pc:sldMk cId="1025641625" sldId="261"/>
            <ac:picMk id="6" creationId="{3257DE79-676C-461C-8380-D8E742BAB4C4}"/>
          </ac:picMkLst>
        </pc:picChg>
        <pc:picChg chg="add mod">
          <ac:chgData name="Sarah Gothard" userId="0e53f415fda5f162" providerId="LiveId" clId="{2039DB45-D7CE-410E-80D6-9914AFAE534E}" dt="2021-12-23T15:16:11.896" v="32" actId="27614"/>
          <ac:picMkLst>
            <pc:docMk/>
            <pc:sldMk cId="1025641625" sldId="261"/>
            <ac:picMk id="8" creationId="{AE14BB03-F1BF-4615-8A35-F5392E8E67B6}"/>
          </ac:picMkLst>
        </pc:picChg>
      </pc:sldChg>
      <pc:sldChg chg="addSp delSp modSp new mod setBg">
        <pc:chgData name="Sarah Gothard" userId="0e53f415fda5f162" providerId="LiveId" clId="{2039DB45-D7CE-410E-80D6-9914AFAE534E}" dt="2021-12-23T15:16:34.242" v="36" actId="27614"/>
        <pc:sldMkLst>
          <pc:docMk/>
          <pc:sldMk cId="3787489402" sldId="262"/>
        </pc:sldMkLst>
        <pc:spChg chg="del">
          <ac:chgData name="Sarah Gothard" userId="0e53f415fda5f162" providerId="LiveId" clId="{2039DB45-D7CE-410E-80D6-9914AFAE534E}" dt="2021-12-23T15:16:25.131" v="35" actId="26606"/>
          <ac:spMkLst>
            <pc:docMk/>
            <pc:sldMk cId="3787489402" sldId="262"/>
            <ac:spMk id="2" creationId="{A5EE4873-A041-4757-975B-1DE35AEF51F3}"/>
          </ac:spMkLst>
        </pc:spChg>
        <pc:spChg chg="del">
          <ac:chgData name="Sarah Gothard" userId="0e53f415fda5f162" providerId="LiveId" clId="{2039DB45-D7CE-410E-80D6-9914AFAE534E}" dt="2021-12-23T15:16:25.131" v="35" actId="26606"/>
          <ac:spMkLst>
            <pc:docMk/>
            <pc:sldMk cId="3787489402" sldId="262"/>
            <ac:spMk id="3" creationId="{BFDCCB6D-57E6-4135-A7D9-D5FE0EB02E96}"/>
          </ac:spMkLst>
        </pc:spChg>
        <pc:spChg chg="mod ord">
          <ac:chgData name="Sarah Gothard" userId="0e53f415fda5f162" providerId="LiveId" clId="{2039DB45-D7CE-410E-80D6-9914AFAE534E}" dt="2021-12-23T15:16:25.131" v="35" actId="26606"/>
          <ac:spMkLst>
            <pc:docMk/>
            <pc:sldMk cId="3787489402" sldId="262"/>
            <ac:spMk id="4" creationId="{B3961F6D-32D5-47D6-AF62-9FC6CAA220E3}"/>
          </ac:spMkLst>
        </pc:spChg>
        <pc:spChg chg="add">
          <ac:chgData name="Sarah Gothard" userId="0e53f415fda5f162" providerId="LiveId" clId="{2039DB45-D7CE-410E-80D6-9914AFAE534E}" dt="2021-12-23T15:16:25.131" v="35" actId="26606"/>
          <ac:spMkLst>
            <pc:docMk/>
            <pc:sldMk cId="3787489402" sldId="262"/>
            <ac:spMk id="11" creationId="{32BC26D8-82FB-445E-AA49-62A77D7C1EE0}"/>
          </ac:spMkLst>
        </pc:spChg>
        <pc:spChg chg="add">
          <ac:chgData name="Sarah Gothard" userId="0e53f415fda5f162" providerId="LiveId" clId="{2039DB45-D7CE-410E-80D6-9914AFAE534E}" dt="2021-12-23T15:16:25.131" v="35" actId="26606"/>
          <ac:spMkLst>
            <pc:docMk/>
            <pc:sldMk cId="3787489402" sldId="262"/>
            <ac:spMk id="13" creationId="{CB44330D-EA18-4254-AA95-EB49948539B8}"/>
          </ac:spMkLst>
        </pc:spChg>
        <pc:picChg chg="add mod">
          <ac:chgData name="Sarah Gothard" userId="0e53f415fda5f162" providerId="LiveId" clId="{2039DB45-D7CE-410E-80D6-9914AFAE534E}" dt="2021-12-23T15:16:34.242" v="36" actId="27614"/>
          <ac:picMkLst>
            <pc:docMk/>
            <pc:sldMk cId="3787489402" sldId="262"/>
            <ac:picMk id="6" creationId="{B527F76E-B4F4-44A4-B662-2DEC46B02081}"/>
          </ac:picMkLst>
        </pc:picChg>
      </pc:sldChg>
      <pc:sldChg chg="addSp delSp modSp new mod setBg">
        <pc:chgData name="Sarah Gothard" userId="0e53f415fda5f162" providerId="LiveId" clId="{2039DB45-D7CE-410E-80D6-9914AFAE534E}" dt="2021-12-23T15:16:37.547" v="39" actId="26606"/>
        <pc:sldMkLst>
          <pc:docMk/>
          <pc:sldMk cId="3821591040" sldId="263"/>
        </pc:sldMkLst>
        <pc:spChg chg="del">
          <ac:chgData name="Sarah Gothard" userId="0e53f415fda5f162" providerId="LiveId" clId="{2039DB45-D7CE-410E-80D6-9914AFAE534E}" dt="2021-12-23T15:16:37.547" v="39" actId="26606"/>
          <ac:spMkLst>
            <pc:docMk/>
            <pc:sldMk cId="3821591040" sldId="263"/>
            <ac:spMk id="2" creationId="{B6C73484-1C71-4848-B39C-DF97A8B8EAB4}"/>
          </ac:spMkLst>
        </pc:spChg>
        <pc:spChg chg="del">
          <ac:chgData name="Sarah Gothard" userId="0e53f415fda5f162" providerId="LiveId" clId="{2039DB45-D7CE-410E-80D6-9914AFAE534E}" dt="2021-12-23T15:16:37.547" v="39" actId="26606"/>
          <ac:spMkLst>
            <pc:docMk/>
            <pc:sldMk cId="3821591040" sldId="263"/>
            <ac:spMk id="3" creationId="{436C78F5-5C3C-449B-92AA-CF3497D81353}"/>
          </ac:spMkLst>
        </pc:spChg>
        <pc:spChg chg="mod ord">
          <ac:chgData name="Sarah Gothard" userId="0e53f415fda5f162" providerId="LiveId" clId="{2039DB45-D7CE-410E-80D6-9914AFAE534E}" dt="2021-12-23T15:16:37.547" v="39" actId="26606"/>
          <ac:spMkLst>
            <pc:docMk/>
            <pc:sldMk cId="3821591040" sldId="263"/>
            <ac:spMk id="4" creationId="{5632BB2F-1AFD-4AE3-8F86-66528C48835D}"/>
          </ac:spMkLst>
        </pc:spChg>
        <pc:spChg chg="add">
          <ac:chgData name="Sarah Gothard" userId="0e53f415fda5f162" providerId="LiveId" clId="{2039DB45-D7CE-410E-80D6-9914AFAE534E}" dt="2021-12-23T15:16:37.547" v="39" actId="26606"/>
          <ac:spMkLst>
            <pc:docMk/>
            <pc:sldMk cId="3821591040" sldId="263"/>
            <ac:spMk id="11" creationId="{32BC26D8-82FB-445E-AA49-62A77D7C1EE0}"/>
          </ac:spMkLst>
        </pc:spChg>
        <pc:spChg chg="add">
          <ac:chgData name="Sarah Gothard" userId="0e53f415fda5f162" providerId="LiveId" clId="{2039DB45-D7CE-410E-80D6-9914AFAE534E}" dt="2021-12-23T15:16:37.547" v="39" actId="26606"/>
          <ac:spMkLst>
            <pc:docMk/>
            <pc:sldMk cId="3821591040" sldId="263"/>
            <ac:spMk id="13" creationId="{CB44330D-EA18-4254-AA95-EB49948539B8}"/>
          </ac:spMkLst>
        </pc:spChg>
        <pc:picChg chg="add mod">
          <ac:chgData name="Sarah Gothard" userId="0e53f415fda5f162" providerId="LiveId" clId="{2039DB45-D7CE-410E-80D6-9914AFAE534E}" dt="2021-12-23T15:16:37.547" v="39" actId="26606"/>
          <ac:picMkLst>
            <pc:docMk/>
            <pc:sldMk cId="3821591040" sldId="263"/>
            <ac:picMk id="6" creationId="{B713E856-FAA3-4263-86A5-8F9C53D254FE}"/>
          </ac:picMkLst>
        </pc:picChg>
      </pc:sldChg>
      <pc:sldChg chg="addSp delSp modSp new mod setBg">
        <pc:chgData name="Sarah Gothard" userId="0e53f415fda5f162" providerId="LiveId" clId="{2039DB45-D7CE-410E-80D6-9914AFAE534E}" dt="2021-12-23T15:17:42.047" v="48" actId="27614"/>
        <pc:sldMkLst>
          <pc:docMk/>
          <pc:sldMk cId="3864198471" sldId="264"/>
        </pc:sldMkLst>
        <pc:spChg chg="del">
          <ac:chgData name="Sarah Gothard" userId="0e53f415fda5f162" providerId="LiveId" clId="{2039DB45-D7CE-410E-80D6-9914AFAE534E}" dt="2021-12-23T15:17:27.373" v="46" actId="26606"/>
          <ac:spMkLst>
            <pc:docMk/>
            <pc:sldMk cId="3864198471" sldId="264"/>
            <ac:spMk id="2" creationId="{5A4555FE-6830-4B3B-BDE3-359B2D91EF37}"/>
          </ac:spMkLst>
        </pc:spChg>
        <pc:spChg chg="add del">
          <ac:chgData name="Sarah Gothard" userId="0e53f415fda5f162" providerId="LiveId" clId="{2039DB45-D7CE-410E-80D6-9914AFAE534E}" dt="2021-12-23T15:17:25" v="45" actId="22"/>
          <ac:spMkLst>
            <pc:docMk/>
            <pc:sldMk cId="3864198471" sldId="264"/>
            <ac:spMk id="3" creationId="{BD5852E7-A443-4587-A42D-2037D8C32B59}"/>
          </ac:spMkLst>
        </pc:spChg>
        <pc:spChg chg="mod">
          <ac:chgData name="Sarah Gothard" userId="0e53f415fda5f162" providerId="LiveId" clId="{2039DB45-D7CE-410E-80D6-9914AFAE534E}" dt="2021-12-23T15:17:27.373" v="46" actId="26606"/>
          <ac:spMkLst>
            <pc:docMk/>
            <pc:sldMk cId="3864198471" sldId="264"/>
            <ac:spMk id="4" creationId="{6C924D98-A41E-4F11-A4E3-FCFA940E9D8F}"/>
          </ac:spMkLst>
        </pc:spChg>
        <pc:spChg chg="add">
          <ac:chgData name="Sarah Gothard" userId="0e53f415fda5f162" providerId="LiveId" clId="{2039DB45-D7CE-410E-80D6-9914AFAE534E}" dt="2021-12-23T15:17:27.373" v="46" actId="26606"/>
          <ac:spMkLst>
            <pc:docMk/>
            <pc:sldMk cId="3864198471" sldId="264"/>
            <ac:spMk id="15" creationId="{32BC26D8-82FB-445E-AA49-62A77D7C1EE0}"/>
          </ac:spMkLst>
        </pc:spChg>
        <pc:spChg chg="add">
          <ac:chgData name="Sarah Gothard" userId="0e53f415fda5f162" providerId="LiveId" clId="{2039DB45-D7CE-410E-80D6-9914AFAE534E}" dt="2021-12-23T15:17:27.373" v="46" actId="26606"/>
          <ac:spMkLst>
            <pc:docMk/>
            <pc:sldMk cId="3864198471" sldId="264"/>
            <ac:spMk id="17" creationId="{CB44330D-EA18-4254-AA95-EB49948539B8}"/>
          </ac:spMkLst>
        </pc:spChg>
        <pc:picChg chg="add del">
          <ac:chgData name="Sarah Gothard" userId="0e53f415fda5f162" providerId="LiveId" clId="{2039DB45-D7CE-410E-80D6-9914AFAE534E}" dt="2021-12-23T15:16:58.296" v="42" actId="22"/>
          <ac:picMkLst>
            <pc:docMk/>
            <pc:sldMk cId="3864198471" sldId="264"/>
            <ac:picMk id="6" creationId="{CED92C61-DB03-4892-8B40-621A7AD80058}"/>
          </ac:picMkLst>
        </pc:picChg>
        <pc:picChg chg="add del mod ord">
          <ac:chgData name="Sarah Gothard" userId="0e53f415fda5f162" providerId="LiveId" clId="{2039DB45-D7CE-410E-80D6-9914AFAE534E}" dt="2021-12-23T15:17:15.037" v="44" actId="22"/>
          <ac:picMkLst>
            <pc:docMk/>
            <pc:sldMk cId="3864198471" sldId="264"/>
            <ac:picMk id="8" creationId="{C9E8C99A-8D2D-4628-B00A-83B43AAC1F3D}"/>
          </ac:picMkLst>
        </pc:picChg>
        <pc:picChg chg="add mod ord">
          <ac:chgData name="Sarah Gothard" userId="0e53f415fda5f162" providerId="LiveId" clId="{2039DB45-D7CE-410E-80D6-9914AFAE534E}" dt="2021-12-23T15:17:42.047" v="48" actId="27614"/>
          <ac:picMkLst>
            <pc:docMk/>
            <pc:sldMk cId="3864198471" sldId="264"/>
            <ac:picMk id="10" creationId="{5EE567C1-8F26-41CB-81A5-E75A37929DB1}"/>
          </ac:picMkLst>
        </pc:picChg>
      </pc:sldChg>
      <pc:sldChg chg="addSp delSp modSp new mod setBg">
        <pc:chgData name="Sarah Gothard" userId="0e53f415fda5f162" providerId="LiveId" clId="{2039DB45-D7CE-410E-80D6-9914AFAE534E}" dt="2021-12-23T15:18:01.442" v="52" actId="27614"/>
        <pc:sldMkLst>
          <pc:docMk/>
          <pc:sldMk cId="55593315" sldId="265"/>
        </pc:sldMkLst>
        <pc:spChg chg="del">
          <ac:chgData name="Sarah Gothard" userId="0e53f415fda5f162" providerId="LiveId" clId="{2039DB45-D7CE-410E-80D6-9914AFAE534E}" dt="2021-12-23T15:17:45.220" v="50" actId="26606"/>
          <ac:spMkLst>
            <pc:docMk/>
            <pc:sldMk cId="55593315" sldId="265"/>
            <ac:spMk id="2" creationId="{DF992287-2B5A-4084-BAF6-6C32A2890E38}"/>
          </ac:spMkLst>
        </pc:spChg>
        <pc:spChg chg="del">
          <ac:chgData name="Sarah Gothard" userId="0e53f415fda5f162" providerId="LiveId" clId="{2039DB45-D7CE-410E-80D6-9914AFAE534E}" dt="2021-12-23T15:17:45.220" v="50" actId="26606"/>
          <ac:spMkLst>
            <pc:docMk/>
            <pc:sldMk cId="55593315" sldId="265"/>
            <ac:spMk id="3" creationId="{2E5BAABD-94CD-4AD2-B3D5-4700D33368BF}"/>
          </ac:spMkLst>
        </pc:spChg>
        <pc:spChg chg="mod ord">
          <ac:chgData name="Sarah Gothard" userId="0e53f415fda5f162" providerId="LiveId" clId="{2039DB45-D7CE-410E-80D6-9914AFAE534E}" dt="2021-12-23T15:17:45.220" v="50" actId="26606"/>
          <ac:spMkLst>
            <pc:docMk/>
            <pc:sldMk cId="55593315" sldId="265"/>
            <ac:spMk id="4" creationId="{94D7482E-F6E7-4323-BD59-8F218EBC321D}"/>
          </ac:spMkLst>
        </pc:spChg>
        <pc:spChg chg="add">
          <ac:chgData name="Sarah Gothard" userId="0e53f415fda5f162" providerId="LiveId" clId="{2039DB45-D7CE-410E-80D6-9914AFAE534E}" dt="2021-12-23T15:17:45.220" v="50" actId="26606"/>
          <ac:spMkLst>
            <pc:docMk/>
            <pc:sldMk cId="55593315" sldId="265"/>
            <ac:spMk id="11" creationId="{32BC26D8-82FB-445E-AA49-62A77D7C1EE0}"/>
          </ac:spMkLst>
        </pc:spChg>
        <pc:spChg chg="add">
          <ac:chgData name="Sarah Gothard" userId="0e53f415fda5f162" providerId="LiveId" clId="{2039DB45-D7CE-410E-80D6-9914AFAE534E}" dt="2021-12-23T15:17:45.220" v="50" actId="26606"/>
          <ac:spMkLst>
            <pc:docMk/>
            <pc:sldMk cId="55593315" sldId="265"/>
            <ac:spMk id="13" creationId="{CB44330D-EA18-4254-AA95-EB49948539B8}"/>
          </ac:spMkLst>
        </pc:spChg>
        <pc:picChg chg="add mod">
          <ac:chgData name="Sarah Gothard" userId="0e53f415fda5f162" providerId="LiveId" clId="{2039DB45-D7CE-410E-80D6-9914AFAE534E}" dt="2021-12-23T15:18:01.442" v="52" actId="27614"/>
          <ac:picMkLst>
            <pc:docMk/>
            <pc:sldMk cId="55593315" sldId="265"/>
            <ac:picMk id="6" creationId="{3D370F84-98DD-4808-A0A0-D4D1626931BE}"/>
          </ac:picMkLst>
        </pc:picChg>
      </pc:sldChg>
      <pc:sldChg chg="del">
        <pc:chgData name="Sarah Gothard" userId="0e53f415fda5f162" providerId="LiveId" clId="{2039DB45-D7CE-410E-80D6-9914AFAE534E}" dt="2021-12-23T15:13:28.885" v="6" actId="47"/>
        <pc:sldMkLst>
          <pc:docMk/>
          <pc:sldMk cId="2693749445" sldId="265"/>
        </pc:sldMkLst>
      </pc:sldChg>
      <pc:sldChg chg="del">
        <pc:chgData name="Sarah Gothard" userId="0e53f415fda5f162" providerId="LiveId" clId="{2039DB45-D7CE-410E-80D6-9914AFAE534E}" dt="2021-12-23T15:13:28.885" v="6" actId="47"/>
        <pc:sldMkLst>
          <pc:docMk/>
          <pc:sldMk cId="3727087284" sldId="266"/>
        </pc:sldMkLst>
      </pc:sldChg>
      <pc:sldChg chg="addSp delSp modSp new mod setBg">
        <pc:chgData name="Sarah Gothard" userId="0e53f415fda5f162" providerId="LiveId" clId="{2039DB45-D7CE-410E-80D6-9914AFAE534E}" dt="2021-12-23T15:18:04.354" v="54" actId="26606"/>
        <pc:sldMkLst>
          <pc:docMk/>
          <pc:sldMk cId="3890408948" sldId="266"/>
        </pc:sldMkLst>
        <pc:spChg chg="del">
          <ac:chgData name="Sarah Gothard" userId="0e53f415fda5f162" providerId="LiveId" clId="{2039DB45-D7CE-410E-80D6-9914AFAE534E}" dt="2021-12-23T15:18:04.354" v="54" actId="26606"/>
          <ac:spMkLst>
            <pc:docMk/>
            <pc:sldMk cId="3890408948" sldId="266"/>
            <ac:spMk id="2" creationId="{09F9DA7E-3BCF-475D-9A74-E3AA9DC4A397}"/>
          </ac:spMkLst>
        </pc:spChg>
        <pc:spChg chg="del">
          <ac:chgData name="Sarah Gothard" userId="0e53f415fda5f162" providerId="LiveId" clId="{2039DB45-D7CE-410E-80D6-9914AFAE534E}" dt="2021-12-23T15:18:04.354" v="54" actId="26606"/>
          <ac:spMkLst>
            <pc:docMk/>
            <pc:sldMk cId="3890408948" sldId="266"/>
            <ac:spMk id="3" creationId="{7A684F8C-AD20-404F-A811-594468DDB2A7}"/>
          </ac:spMkLst>
        </pc:spChg>
        <pc:spChg chg="mod ord">
          <ac:chgData name="Sarah Gothard" userId="0e53f415fda5f162" providerId="LiveId" clId="{2039DB45-D7CE-410E-80D6-9914AFAE534E}" dt="2021-12-23T15:18:04.354" v="54" actId="26606"/>
          <ac:spMkLst>
            <pc:docMk/>
            <pc:sldMk cId="3890408948" sldId="266"/>
            <ac:spMk id="4" creationId="{16968091-68F0-46FE-9E72-440B65FF7864}"/>
          </ac:spMkLst>
        </pc:spChg>
        <pc:spChg chg="add">
          <ac:chgData name="Sarah Gothard" userId="0e53f415fda5f162" providerId="LiveId" clId="{2039DB45-D7CE-410E-80D6-9914AFAE534E}" dt="2021-12-23T15:18:04.354" v="54" actId="26606"/>
          <ac:spMkLst>
            <pc:docMk/>
            <pc:sldMk cId="3890408948" sldId="266"/>
            <ac:spMk id="11" creationId="{32BC26D8-82FB-445E-AA49-62A77D7C1EE0}"/>
          </ac:spMkLst>
        </pc:spChg>
        <pc:spChg chg="add">
          <ac:chgData name="Sarah Gothard" userId="0e53f415fda5f162" providerId="LiveId" clId="{2039DB45-D7CE-410E-80D6-9914AFAE534E}" dt="2021-12-23T15:18:04.354" v="54" actId="26606"/>
          <ac:spMkLst>
            <pc:docMk/>
            <pc:sldMk cId="3890408948" sldId="266"/>
            <ac:spMk id="13" creationId="{CB44330D-EA18-4254-AA95-EB49948539B8}"/>
          </ac:spMkLst>
        </pc:spChg>
        <pc:picChg chg="add mod">
          <ac:chgData name="Sarah Gothard" userId="0e53f415fda5f162" providerId="LiveId" clId="{2039DB45-D7CE-410E-80D6-9914AFAE534E}" dt="2021-12-23T15:18:04.354" v="54" actId="26606"/>
          <ac:picMkLst>
            <pc:docMk/>
            <pc:sldMk cId="3890408948" sldId="266"/>
            <ac:picMk id="6" creationId="{82B5D66B-0681-4987-8505-EE287B134560}"/>
          </ac:picMkLst>
        </pc:picChg>
      </pc:sldChg>
      <pc:sldChg chg="del">
        <pc:chgData name="Sarah Gothard" userId="0e53f415fda5f162" providerId="LiveId" clId="{2039DB45-D7CE-410E-80D6-9914AFAE534E}" dt="2021-12-23T15:13:28.885" v="6" actId="47"/>
        <pc:sldMkLst>
          <pc:docMk/>
          <pc:sldMk cId="3578323469" sldId="267"/>
        </pc:sldMkLst>
      </pc:sldChg>
      <pc:sldChg chg="del">
        <pc:chgData name="Sarah Gothard" userId="0e53f415fda5f162" providerId="LiveId" clId="{2039DB45-D7CE-410E-80D6-9914AFAE534E}" dt="2021-12-23T15:13:28.885" v="6" actId="47"/>
        <pc:sldMkLst>
          <pc:docMk/>
          <pc:sldMk cId="2255445086" sldId="268"/>
        </pc:sldMkLst>
      </pc:sldChg>
      <pc:sldChg chg="del">
        <pc:chgData name="Sarah Gothard" userId="0e53f415fda5f162" providerId="LiveId" clId="{2039DB45-D7CE-410E-80D6-9914AFAE534E}" dt="2021-12-23T15:13:28.885" v="6" actId="47"/>
        <pc:sldMkLst>
          <pc:docMk/>
          <pc:sldMk cId="3259663945" sldId="269"/>
        </pc:sldMkLst>
      </pc:sldChg>
      <pc:sldChg chg="del">
        <pc:chgData name="Sarah Gothard" userId="0e53f415fda5f162" providerId="LiveId" clId="{2039DB45-D7CE-410E-80D6-9914AFAE534E}" dt="2021-12-23T15:13:28.885" v="6" actId="47"/>
        <pc:sldMkLst>
          <pc:docMk/>
          <pc:sldMk cId="574333623" sldId="270"/>
        </pc:sldMkLst>
      </pc:sldChg>
      <pc:sldChg chg="addSp delSp modSp new mod setBg">
        <pc:chgData name="Sarah Gothard" userId="0e53f415fda5f162" providerId="LiveId" clId="{2039DB45-D7CE-410E-80D6-9914AFAE534E}" dt="2021-12-23T15:19:06.659" v="59" actId="27614"/>
        <pc:sldMkLst>
          <pc:docMk/>
          <pc:sldMk cId="2863220486" sldId="270"/>
        </pc:sldMkLst>
        <pc:spChg chg="del">
          <ac:chgData name="Sarah Gothard" userId="0e53f415fda5f162" providerId="LiveId" clId="{2039DB45-D7CE-410E-80D6-9914AFAE534E}" dt="2021-12-23T15:18:58.267" v="57" actId="26606"/>
          <ac:spMkLst>
            <pc:docMk/>
            <pc:sldMk cId="2863220486" sldId="270"/>
            <ac:spMk id="2" creationId="{CEBC6782-5E2A-4CEC-AF26-09679953D32E}"/>
          </ac:spMkLst>
        </pc:spChg>
        <pc:spChg chg="del">
          <ac:chgData name="Sarah Gothard" userId="0e53f415fda5f162" providerId="LiveId" clId="{2039DB45-D7CE-410E-80D6-9914AFAE534E}" dt="2021-12-23T15:18:58.267" v="57" actId="26606"/>
          <ac:spMkLst>
            <pc:docMk/>
            <pc:sldMk cId="2863220486" sldId="270"/>
            <ac:spMk id="3" creationId="{BA092910-68BC-4C1D-8696-521EE2875917}"/>
          </ac:spMkLst>
        </pc:spChg>
        <pc:spChg chg="mod ord">
          <ac:chgData name="Sarah Gothard" userId="0e53f415fda5f162" providerId="LiveId" clId="{2039DB45-D7CE-410E-80D6-9914AFAE534E}" dt="2021-12-23T15:18:58.267" v="57" actId="26606"/>
          <ac:spMkLst>
            <pc:docMk/>
            <pc:sldMk cId="2863220486" sldId="270"/>
            <ac:spMk id="4" creationId="{CF412C99-19D3-4825-B1B4-AA5D14825938}"/>
          </ac:spMkLst>
        </pc:spChg>
        <pc:spChg chg="add">
          <ac:chgData name="Sarah Gothard" userId="0e53f415fda5f162" providerId="LiveId" clId="{2039DB45-D7CE-410E-80D6-9914AFAE534E}" dt="2021-12-23T15:18:58.267" v="57" actId="26606"/>
          <ac:spMkLst>
            <pc:docMk/>
            <pc:sldMk cId="2863220486" sldId="270"/>
            <ac:spMk id="11" creationId="{32BC26D8-82FB-445E-AA49-62A77D7C1EE0}"/>
          </ac:spMkLst>
        </pc:spChg>
        <pc:spChg chg="add">
          <ac:chgData name="Sarah Gothard" userId="0e53f415fda5f162" providerId="LiveId" clId="{2039DB45-D7CE-410E-80D6-9914AFAE534E}" dt="2021-12-23T15:18:58.267" v="57" actId="26606"/>
          <ac:spMkLst>
            <pc:docMk/>
            <pc:sldMk cId="2863220486" sldId="270"/>
            <ac:spMk id="13" creationId="{CB44330D-EA18-4254-AA95-EB49948539B8}"/>
          </ac:spMkLst>
        </pc:spChg>
        <pc:picChg chg="add mod">
          <ac:chgData name="Sarah Gothard" userId="0e53f415fda5f162" providerId="LiveId" clId="{2039DB45-D7CE-410E-80D6-9914AFAE534E}" dt="2021-12-23T15:19:06.659" v="59" actId="27614"/>
          <ac:picMkLst>
            <pc:docMk/>
            <pc:sldMk cId="2863220486" sldId="270"/>
            <ac:picMk id="6" creationId="{975DE901-578D-45B7-B5C6-5E0A4A067860}"/>
          </ac:picMkLst>
        </pc:picChg>
      </pc:sldChg>
      <pc:sldChg chg="addSp delSp modSp new mod setBg">
        <pc:chgData name="Sarah Gothard" userId="0e53f415fda5f162" providerId="LiveId" clId="{2039DB45-D7CE-410E-80D6-9914AFAE534E}" dt="2021-12-23T15:19:09.132" v="61" actId="26606"/>
        <pc:sldMkLst>
          <pc:docMk/>
          <pc:sldMk cId="605412402" sldId="271"/>
        </pc:sldMkLst>
        <pc:spChg chg="del">
          <ac:chgData name="Sarah Gothard" userId="0e53f415fda5f162" providerId="LiveId" clId="{2039DB45-D7CE-410E-80D6-9914AFAE534E}" dt="2021-12-23T15:19:09.132" v="61" actId="26606"/>
          <ac:spMkLst>
            <pc:docMk/>
            <pc:sldMk cId="605412402" sldId="271"/>
            <ac:spMk id="2" creationId="{63B99025-3768-4F65-BA39-E9A5A9C179F4}"/>
          </ac:spMkLst>
        </pc:spChg>
        <pc:spChg chg="del">
          <ac:chgData name="Sarah Gothard" userId="0e53f415fda5f162" providerId="LiveId" clId="{2039DB45-D7CE-410E-80D6-9914AFAE534E}" dt="2021-12-23T15:19:09.132" v="61" actId="26606"/>
          <ac:spMkLst>
            <pc:docMk/>
            <pc:sldMk cId="605412402" sldId="271"/>
            <ac:spMk id="3" creationId="{F75932BC-7B85-42ED-9AD5-10985D26FEB1}"/>
          </ac:spMkLst>
        </pc:spChg>
        <pc:spChg chg="mod ord">
          <ac:chgData name="Sarah Gothard" userId="0e53f415fda5f162" providerId="LiveId" clId="{2039DB45-D7CE-410E-80D6-9914AFAE534E}" dt="2021-12-23T15:19:09.132" v="61" actId="26606"/>
          <ac:spMkLst>
            <pc:docMk/>
            <pc:sldMk cId="605412402" sldId="271"/>
            <ac:spMk id="4" creationId="{B3A5F08A-AFCE-47C1-8034-3D9400709964}"/>
          </ac:spMkLst>
        </pc:spChg>
        <pc:spChg chg="add">
          <ac:chgData name="Sarah Gothard" userId="0e53f415fda5f162" providerId="LiveId" clId="{2039DB45-D7CE-410E-80D6-9914AFAE534E}" dt="2021-12-23T15:19:09.132" v="61" actId="26606"/>
          <ac:spMkLst>
            <pc:docMk/>
            <pc:sldMk cId="605412402" sldId="271"/>
            <ac:spMk id="11" creationId="{32BC26D8-82FB-445E-AA49-62A77D7C1EE0}"/>
          </ac:spMkLst>
        </pc:spChg>
        <pc:spChg chg="add">
          <ac:chgData name="Sarah Gothard" userId="0e53f415fda5f162" providerId="LiveId" clId="{2039DB45-D7CE-410E-80D6-9914AFAE534E}" dt="2021-12-23T15:19:09.132" v="61" actId="26606"/>
          <ac:spMkLst>
            <pc:docMk/>
            <pc:sldMk cId="605412402" sldId="271"/>
            <ac:spMk id="13" creationId="{CB44330D-EA18-4254-AA95-EB49948539B8}"/>
          </ac:spMkLst>
        </pc:spChg>
        <pc:picChg chg="add mod">
          <ac:chgData name="Sarah Gothard" userId="0e53f415fda5f162" providerId="LiveId" clId="{2039DB45-D7CE-410E-80D6-9914AFAE534E}" dt="2021-12-23T15:19:09.132" v="61" actId="26606"/>
          <ac:picMkLst>
            <pc:docMk/>
            <pc:sldMk cId="605412402" sldId="271"/>
            <ac:picMk id="6" creationId="{9EE942AA-63F0-48CF-8436-820EA7DB0C84}"/>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12/23/2021</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12/23/2021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14839607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D44A5E8-EBEC-488E-AE66-5DA21A38EE26}" type="datetime1">
              <a:rPr lang="en-US" smtClean="0"/>
              <a:t>12/23/2021</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2486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2B2FCC0-5F4E-427F-9127-B94CD82A0C38}" type="datetime1">
              <a:rPr lang="en-US" smtClean="0"/>
              <a:t>12/23/2021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930992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D3A5CF-AFEC-4509-B771-31481ADC1172}" type="datetime1">
              <a:rPr lang="en-US" smtClean="0"/>
              <a:t>12/23/2021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6733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9ED43AE-BA47-4254-AC12-551DD83CE10D}" type="datetime1">
              <a:rPr lang="en-US" smtClean="0"/>
              <a:t>12/23/2021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916086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773CAEB-D68E-468F-8E56-B4B66E1C0A61}" type="datetime1">
              <a:rPr lang="en-US" smtClean="0"/>
              <a:t>12/23/2021</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883136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DA7C4FE-EB64-46BB-9205-B1EE9EE8BFC9}" type="datetime1">
              <a:rPr lang="en-US" smtClean="0"/>
              <a:t>12/23/2021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8000739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C74EE6-CF30-4CA8-B154-B496D8D79A09}" type="datetime1">
              <a:rPr lang="en-US" smtClean="0"/>
              <a:t>12/23/2021</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2322095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98C175-E6CD-4916-8689-413DF59FA2B7}" type="datetime1">
              <a:rPr lang="en-US" smtClean="0"/>
              <a:t>12/23/2021</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618916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E2422B-9403-45EA-B93B-F8104079F340}" type="datetime1">
              <a:rPr lang="en-US" smtClean="0"/>
              <a:t>12/23/2021</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61960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A927844-C336-4BB0-BDE0-54C7634A075B}" type="datetime1">
              <a:rPr lang="en-US" smtClean="0"/>
              <a:t>12/23/2021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9322636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4E49165-212D-48C1-9776-729E0A8C0D58}" type="datetime1">
              <a:rPr lang="en-US" smtClean="0"/>
              <a:t>12/23/2021</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78319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F1B597-F26C-4EAF-A163-38755C5479C0}" type="datetime1">
              <a:rPr lang="en-US" smtClean="0"/>
              <a:t>12/23/2021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424903233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E8EAEEE2-6383-4846-A3BF-45199746B43D}"/>
              </a:ext>
            </a:extLst>
          </p:cNvPr>
          <p:cNvPicPr>
            <a:picLocks noChangeAspect="1"/>
          </p:cNvPicPr>
          <p:nvPr/>
        </p:nvPicPr>
        <p:blipFill>
          <a:blip r:embed="rId3"/>
          <a:stretch>
            <a:fillRect/>
          </a:stretch>
        </p:blipFill>
        <p:spPr>
          <a:xfrm>
            <a:off x="643467" y="2515701"/>
            <a:ext cx="10905066" cy="1826598"/>
          </a:xfrm>
          <a:prstGeom prst="rect">
            <a:avLst/>
          </a:prstGeom>
        </p:spPr>
      </p:pic>
      <p:sp>
        <p:nvSpPr>
          <p:cNvPr id="4" name="Footer Placeholder 3">
            <a:extLst>
              <a:ext uri="{FF2B5EF4-FFF2-40B4-BE49-F238E27FC236}">
                <a16:creationId xmlns:a16="http://schemas.microsoft.com/office/drawing/2014/main" id="{FC75FE9F-8C75-4D6E-84AC-4B4884C54229}"/>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49901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3D370F84-98DD-4808-A0A0-D4D1626931BE}"/>
              </a:ext>
            </a:extLst>
          </p:cNvPr>
          <p:cNvPicPr>
            <a:picLocks noGrp="1" noChangeAspect="1"/>
          </p:cNvPicPr>
          <p:nvPr>
            <p:ph idx="1"/>
          </p:nvPr>
        </p:nvPicPr>
        <p:blipFill>
          <a:blip r:embed="rId2"/>
          <a:stretch>
            <a:fillRect/>
          </a:stretch>
        </p:blipFill>
        <p:spPr>
          <a:xfrm>
            <a:off x="643467" y="689103"/>
            <a:ext cx="10905066" cy="5479794"/>
          </a:xfrm>
          <a:prstGeom prst="rect">
            <a:avLst/>
          </a:prstGeom>
        </p:spPr>
      </p:pic>
      <p:sp>
        <p:nvSpPr>
          <p:cNvPr id="4" name="Footer Placeholder 3">
            <a:extLst>
              <a:ext uri="{FF2B5EF4-FFF2-40B4-BE49-F238E27FC236}">
                <a16:creationId xmlns:a16="http://schemas.microsoft.com/office/drawing/2014/main" id="{94D7482E-F6E7-4323-BD59-8F218EBC321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55933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82B5D66B-0681-4987-8505-EE287B134560}"/>
              </a:ext>
            </a:extLst>
          </p:cNvPr>
          <p:cNvPicPr>
            <a:picLocks noGrp="1" noChangeAspect="1"/>
          </p:cNvPicPr>
          <p:nvPr>
            <p:ph idx="1"/>
          </p:nvPr>
        </p:nvPicPr>
        <p:blipFill>
          <a:blip r:embed="rId2"/>
          <a:stretch>
            <a:fillRect/>
          </a:stretch>
        </p:blipFill>
        <p:spPr>
          <a:xfrm>
            <a:off x="643467" y="1629665"/>
            <a:ext cx="10905066" cy="3598670"/>
          </a:xfrm>
          <a:prstGeom prst="rect">
            <a:avLst/>
          </a:prstGeom>
        </p:spPr>
      </p:pic>
      <p:sp>
        <p:nvSpPr>
          <p:cNvPr id="4" name="Footer Placeholder 3">
            <a:extLst>
              <a:ext uri="{FF2B5EF4-FFF2-40B4-BE49-F238E27FC236}">
                <a16:creationId xmlns:a16="http://schemas.microsoft.com/office/drawing/2014/main" id="{16968091-68F0-46FE-9E72-440B65FF78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90408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0" name="Content Placeholder 9">
            <a:extLst>
              <a:ext uri="{FF2B5EF4-FFF2-40B4-BE49-F238E27FC236}">
                <a16:creationId xmlns:a16="http://schemas.microsoft.com/office/drawing/2014/main" id="{75D60113-B3AF-4196-888A-B04285836970}"/>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27DF68C2-5D0A-4B0E-897A-4804DF040C3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260444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8" name="Content Placeholder 7" descr="Shape&#10;&#10;Description automatically generated with medium confidence">
            <a:extLst>
              <a:ext uri="{FF2B5EF4-FFF2-40B4-BE49-F238E27FC236}">
                <a16:creationId xmlns:a16="http://schemas.microsoft.com/office/drawing/2014/main" id="{AE14BB03-F1BF-4615-8A35-F5392E8E67B6}"/>
              </a:ext>
            </a:extLst>
          </p:cNvPr>
          <p:cNvPicPr>
            <a:picLocks noGrp="1" noChangeAspect="1"/>
          </p:cNvPicPr>
          <p:nvPr>
            <p:ph idx="1"/>
          </p:nvPr>
        </p:nvPicPr>
        <p:blipFill>
          <a:blip r:embed="rId2"/>
          <a:stretch>
            <a:fillRect/>
          </a:stretch>
        </p:blipFill>
        <p:spPr>
          <a:xfrm>
            <a:off x="643467" y="1207093"/>
            <a:ext cx="10905066" cy="4443814"/>
          </a:xfrm>
          <a:prstGeom prst="rect">
            <a:avLst/>
          </a:prstGeom>
        </p:spPr>
      </p:pic>
      <p:sp>
        <p:nvSpPr>
          <p:cNvPr id="4" name="Footer Placeholder 3">
            <a:extLst>
              <a:ext uri="{FF2B5EF4-FFF2-40B4-BE49-F238E27FC236}">
                <a16:creationId xmlns:a16="http://schemas.microsoft.com/office/drawing/2014/main" id="{EABE6F34-4E96-424C-A4D6-3754E9B79A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1196340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6" name="Content Placeholder 5" descr="Shape&#10;&#10;Description automatically generated with medium confidence">
            <a:extLst>
              <a:ext uri="{FF2B5EF4-FFF2-40B4-BE49-F238E27FC236}">
                <a16:creationId xmlns:a16="http://schemas.microsoft.com/office/drawing/2014/main" id="{B527F76E-B4F4-44A4-B662-2DEC46B02081}"/>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B3961F6D-32D5-47D6-AF62-9FC6CAA220E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t>Public Domain</a:t>
            </a:r>
          </a:p>
        </p:txBody>
      </p:sp>
    </p:spTree>
    <p:extLst>
      <p:ext uri="{BB962C8B-B14F-4D97-AF65-F5344CB8AC3E}">
        <p14:creationId xmlns:p14="http://schemas.microsoft.com/office/powerpoint/2010/main" val="6575157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75DE901-578D-45B7-B5C6-5E0A4A067860}"/>
              </a:ext>
            </a:extLst>
          </p:cNvPr>
          <p:cNvPicPr>
            <a:picLocks noGrp="1" noChangeAspect="1"/>
          </p:cNvPicPr>
          <p:nvPr>
            <p:ph idx="1"/>
          </p:nvPr>
        </p:nvPicPr>
        <p:blipFill>
          <a:blip r:embed="rId2"/>
          <a:stretch>
            <a:fillRect/>
          </a:stretch>
        </p:blipFill>
        <p:spPr>
          <a:xfrm>
            <a:off x="643467" y="1288881"/>
            <a:ext cx="10905066" cy="4280238"/>
          </a:xfrm>
          <a:prstGeom prst="rect">
            <a:avLst/>
          </a:prstGeom>
        </p:spPr>
      </p:pic>
      <p:sp>
        <p:nvSpPr>
          <p:cNvPr id="4" name="Footer Placeholder 3">
            <a:extLst>
              <a:ext uri="{FF2B5EF4-FFF2-40B4-BE49-F238E27FC236}">
                <a16:creationId xmlns:a16="http://schemas.microsoft.com/office/drawing/2014/main" id="{CF412C99-19D3-4825-B1B4-AA5D148259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632204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9EE942AA-63F0-48CF-8436-820EA7DB0C84}"/>
              </a:ext>
            </a:extLst>
          </p:cNvPr>
          <p:cNvPicPr>
            <a:picLocks noGrp="1" noChangeAspect="1"/>
          </p:cNvPicPr>
          <p:nvPr>
            <p:ph idx="1"/>
          </p:nvPr>
        </p:nvPicPr>
        <p:blipFill>
          <a:blip r:embed="rId2"/>
          <a:stretch>
            <a:fillRect/>
          </a:stretch>
        </p:blipFill>
        <p:spPr>
          <a:xfrm>
            <a:off x="643467" y="1738715"/>
            <a:ext cx="10905066" cy="3380570"/>
          </a:xfrm>
          <a:prstGeom prst="rect">
            <a:avLst/>
          </a:prstGeom>
        </p:spPr>
      </p:pic>
      <p:sp>
        <p:nvSpPr>
          <p:cNvPr id="4" name="Footer Placeholder 3">
            <a:extLst>
              <a:ext uri="{FF2B5EF4-FFF2-40B4-BE49-F238E27FC236}">
                <a16:creationId xmlns:a16="http://schemas.microsoft.com/office/drawing/2014/main" id="{B3A5F08A-AFCE-47C1-8034-3D940070996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6054124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descr="Shape&#10;&#10;Description automatically generated with medium confidence">
            <a:extLst>
              <a:ext uri="{FF2B5EF4-FFF2-40B4-BE49-F238E27FC236}">
                <a16:creationId xmlns:a16="http://schemas.microsoft.com/office/drawing/2014/main" id="{1AEFCEAD-B650-4625-9A7E-0413FC968B92}"/>
              </a:ext>
            </a:extLst>
          </p:cNvPr>
          <p:cNvPicPr>
            <a:picLocks noChangeAspect="1"/>
          </p:cNvPicPr>
          <p:nvPr/>
        </p:nvPicPr>
        <p:blipFill>
          <a:blip r:embed="rId2"/>
          <a:stretch>
            <a:fillRect/>
          </a:stretch>
        </p:blipFill>
        <p:spPr>
          <a:xfrm>
            <a:off x="643467" y="1616033"/>
            <a:ext cx="10905066" cy="3625934"/>
          </a:xfrm>
          <a:prstGeom prst="rect">
            <a:avLst/>
          </a:prstGeom>
        </p:spPr>
      </p:pic>
      <p:sp>
        <p:nvSpPr>
          <p:cNvPr id="4" name="Footer Placeholder 3">
            <a:extLst>
              <a:ext uri="{FF2B5EF4-FFF2-40B4-BE49-F238E27FC236}">
                <a16:creationId xmlns:a16="http://schemas.microsoft.com/office/drawing/2014/main" id="{2EFF7ACF-7803-415B-801A-EE65DADBAE2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728169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8E71CAC-F4A2-4246-BC80-B67AD37336D0}"/>
              </a:ext>
            </a:extLst>
          </p:cNvPr>
          <p:cNvPicPr>
            <a:picLocks noGrp="1" noChangeAspect="1"/>
          </p:cNvPicPr>
          <p:nvPr>
            <p:ph idx="1"/>
          </p:nvPr>
        </p:nvPicPr>
        <p:blipFill>
          <a:blip r:embed="rId2"/>
          <a:stretch>
            <a:fillRect/>
          </a:stretch>
        </p:blipFill>
        <p:spPr>
          <a:xfrm>
            <a:off x="889397" y="643467"/>
            <a:ext cx="10413205" cy="5571066"/>
          </a:xfrm>
          <a:prstGeom prst="rect">
            <a:avLst/>
          </a:prstGeom>
        </p:spPr>
      </p:pic>
      <p:sp>
        <p:nvSpPr>
          <p:cNvPr id="4" name="Footer Placeholder 3">
            <a:extLst>
              <a:ext uri="{FF2B5EF4-FFF2-40B4-BE49-F238E27FC236}">
                <a16:creationId xmlns:a16="http://schemas.microsoft.com/office/drawing/2014/main" id="{7C894C8B-742B-4726-94F0-0CA136ED25C5}"/>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3499349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0EE1D8C8-E7EA-4B79-88A0-FF9D70CAF65F}"/>
              </a:ext>
            </a:extLst>
          </p:cNvPr>
          <p:cNvPicPr>
            <a:picLocks noGrp="1" noChangeAspect="1"/>
          </p:cNvPicPr>
          <p:nvPr>
            <p:ph idx="1"/>
          </p:nvPr>
        </p:nvPicPr>
        <p:blipFill>
          <a:blip r:embed="rId2"/>
          <a:stretch>
            <a:fillRect/>
          </a:stretch>
        </p:blipFill>
        <p:spPr>
          <a:xfrm>
            <a:off x="840277" y="643467"/>
            <a:ext cx="10511445" cy="5571066"/>
          </a:xfrm>
          <a:prstGeom prst="rect">
            <a:avLst/>
          </a:prstGeom>
        </p:spPr>
      </p:pic>
      <p:sp>
        <p:nvSpPr>
          <p:cNvPr id="4" name="Footer Placeholder 3">
            <a:extLst>
              <a:ext uri="{FF2B5EF4-FFF2-40B4-BE49-F238E27FC236}">
                <a16:creationId xmlns:a16="http://schemas.microsoft.com/office/drawing/2014/main" id="{530A4534-53DC-4191-8030-910563CEA9C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096876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75D60113-B3AF-4196-888A-B04285836970}"/>
              </a:ext>
            </a:extLst>
          </p:cNvPr>
          <p:cNvPicPr>
            <a:picLocks noGrp="1" noChangeAspect="1"/>
          </p:cNvPicPr>
          <p:nvPr>
            <p:ph idx="1"/>
          </p:nvPr>
        </p:nvPicPr>
        <p:blipFill>
          <a:blip r:embed="rId2"/>
          <a:stretch>
            <a:fillRect/>
          </a:stretch>
        </p:blipFill>
        <p:spPr>
          <a:xfrm>
            <a:off x="643467" y="1247987"/>
            <a:ext cx="10905066" cy="4362026"/>
          </a:xfrm>
          <a:prstGeom prst="rect">
            <a:avLst/>
          </a:prstGeom>
        </p:spPr>
      </p:pic>
      <p:sp>
        <p:nvSpPr>
          <p:cNvPr id="4" name="Footer Placeholder 3">
            <a:extLst>
              <a:ext uri="{FF2B5EF4-FFF2-40B4-BE49-F238E27FC236}">
                <a16:creationId xmlns:a16="http://schemas.microsoft.com/office/drawing/2014/main" id="{27DF68C2-5D0A-4B0E-897A-4804DF040C3B}"/>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2634311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7" descr="Shape&#10;&#10;Description automatically generated with medium confidence">
            <a:extLst>
              <a:ext uri="{FF2B5EF4-FFF2-40B4-BE49-F238E27FC236}">
                <a16:creationId xmlns:a16="http://schemas.microsoft.com/office/drawing/2014/main" id="{AE14BB03-F1BF-4615-8A35-F5392E8E67B6}"/>
              </a:ext>
            </a:extLst>
          </p:cNvPr>
          <p:cNvPicPr>
            <a:picLocks noGrp="1" noChangeAspect="1"/>
          </p:cNvPicPr>
          <p:nvPr>
            <p:ph idx="1"/>
          </p:nvPr>
        </p:nvPicPr>
        <p:blipFill>
          <a:blip r:embed="rId2"/>
          <a:stretch>
            <a:fillRect/>
          </a:stretch>
        </p:blipFill>
        <p:spPr>
          <a:xfrm>
            <a:off x="643467" y="1207093"/>
            <a:ext cx="10905066" cy="4443814"/>
          </a:xfrm>
          <a:prstGeom prst="rect">
            <a:avLst/>
          </a:prstGeom>
        </p:spPr>
      </p:pic>
      <p:sp>
        <p:nvSpPr>
          <p:cNvPr id="4" name="Footer Placeholder 3">
            <a:extLst>
              <a:ext uri="{FF2B5EF4-FFF2-40B4-BE49-F238E27FC236}">
                <a16:creationId xmlns:a16="http://schemas.microsoft.com/office/drawing/2014/main" id="{EABE6F34-4E96-424C-A4D6-3754E9B79A3E}"/>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0256416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B527F76E-B4F4-44A4-B662-2DEC46B02081}"/>
              </a:ext>
            </a:extLst>
          </p:cNvPr>
          <p:cNvPicPr>
            <a:picLocks noGrp="1" noChangeAspect="1"/>
          </p:cNvPicPr>
          <p:nvPr>
            <p:ph idx="1"/>
          </p:nvPr>
        </p:nvPicPr>
        <p:blipFill>
          <a:blip r:embed="rId2"/>
          <a:stretch>
            <a:fillRect/>
          </a:stretch>
        </p:blipFill>
        <p:spPr>
          <a:xfrm>
            <a:off x="643467" y="1411563"/>
            <a:ext cx="10905066" cy="4034874"/>
          </a:xfrm>
          <a:prstGeom prst="rect">
            <a:avLst/>
          </a:prstGeom>
        </p:spPr>
      </p:pic>
      <p:sp>
        <p:nvSpPr>
          <p:cNvPr id="4" name="Footer Placeholder 3">
            <a:extLst>
              <a:ext uri="{FF2B5EF4-FFF2-40B4-BE49-F238E27FC236}">
                <a16:creationId xmlns:a16="http://schemas.microsoft.com/office/drawing/2014/main" id="{B3961F6D-32D5-47D6-AF62-9FC6CAA220E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87489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B713E856-FAA3-4263-86A5-8F9C53D254FE}"/>
              </a:ext>
            </a:extLst>
          </p:cNvPr>
          <p:cNvPicPr>
            <a:picLocks noGrp="1" noChangeAspect="1"/>
          </p:cNvPicPr>
          <p:nvPr>
            <p:ph idx="1"/>
          </p:nvPr>
        </p:nvPicPr>
        <p:blipFill>
          <a:blip r:embed="rId2"/>
          <a:stretch>
            <a:fillRect/>
          </a:stretch>
        </p:blipFill>
        <p:spPr>
          <a:xfrm>
            <a:off x="643467" y="1152568"/>
            <a:ext cx="10905066" cy="4552864"/>
          </a:xfrm>
          <a:prstGeom prst="rect">
            <a:avLst/>
          </a:prstGeom>
        </p:spPr>
      </p:pic>
      <p:sp>
        <p:nvSpPr>
          <p:cNvPr id="4" name="Footer Placeholder 3">
            <a:extLst>
              <a:ext uri="{FF2B5EF4-FFF2-40B4-BE49-F238E27FC236}">
                <a16:creationId xmlns:a16="http://schemas.microsoft.com/office/drawing/2014/main" id="{5632BB2F-1AFD-4AE3-8F86-66528C48835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215910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descr="Shape&#10;&#10;Description automatically generated with medium confidence">
            <a:extLst>
              <a:ext uri="{FF2B5EF4-FFF2-40B4-BE49-F238E27FC236}">
                <a16:creationId xmlns:a16="http://schemas.microsoft.com/office/drawing/2014/main" id="{5EE567C1-8F26-41CB-81A5-E75A37929DB1}"/>
              </a:ext>
            </a:extLst>
          </p:cNvPr>
          <p:cNvPicPr>
            <a:picLocks noGrp="1" noChangeAspect="1"/>
          </p:cNvPicPr>
          <p:nvPr>
            <p:ph idx="1"/>
          </p:nvPr>
        </p:nvPicPr>
        <p:blipFill>
          <a:blip r:embed="rId2"/>
          <a:stretch>
            <a:fillRect/>
          </a:stretch>
        </p:blipFill>
        <p:spPr>
          <a:xfrm>
            <a:off x="713327" y="643467"/>
            <a:ext cx="10765346" cy="5571066"/>
          </a:xfrm>
          <a:prstGeom prst="rect">
            <a:avLst/>
          </a:prstGeom>
        </p:spPr>
      </p:pic>
      <p:sp>
        <p:nvSpPr>
          <p:cNvPr id="4" name="Footer Placeholder 3">
            <a:extLst>
              <a:ext uri="{FF2B5EF4-FFF2-40B4-BE49-F238E27FC236}">
                <a16:creationId xmlns:a16="http://schemas.microsoft.com/office/drawing/2014/main" id="{6C924D98-A41E-4F11-A4E3-FCFA940E9D8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8641984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75</Words>
  <Application>Microsoft Office PowerPoint</Application>
  <PresentationFormat>Widescreen</PresentationFormat>
  <Paragraphs>18</Paragraphs>
  <Slides>16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cp:revision>
  <dcterms:created xsi:type="dcterms:W3CDTF">2019-12-05T15:37:37Z</dcterms:created>
  <dcterms:modified xsi:type="dcterms:W3CDTF">2021-12-23T15:19:18Z</dcterms:modified>
</cp:coreProperties>
</file>