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9"/>
  </p:notesMasterIdLst>
  <p:handoutMasterIdLst>
    <p:handoutMasterId r:id="rId10"/>
  </p:handoutMasterIdLst>
  <p:sldIdLst>
    <p:sldId id="262" r:id="rId2"/>
    <p:sldId id="264" r:id="rId3"/>
    <p:sldId id="265" r:id="rId4"/>
    <p:sldId id="266" r:id="rId5"/>
    <p:sldId id="267" r:id="rId6"/>
    <p:sldId id="268" r:id="rId7"/>
    <p:sldId id="26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5ADC1-5957-4E98-AB35-0160651E5928}" v="14" dt="2020-11-06T15:35:43.426"/>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1160" autoAdjust="0"/>
  </p:normalViewPr>
  <p:slideViewPr>
    <p:cSldViewPr snapToGrid="0" showGuides="1">
      <p:cViewPr varScale="1">
        <p:scale>
          <a:sx n="65" d="100"/>
          <a:sy n="65" d="100"/>
        </p:scale>
        <p:origin x="97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7F05ADC1-5957-4E98-AB35-0160651E5928}"/>
    <pc:docChg chg="custSel addSld delSld modSld">
      <pc:chgData name="Sarah Gothard" userId="0e53f415fda5f162" providerId="LiveId" clId="{7F05ADC1-5957-4E98-AB35-0160651E5928}" dt="2020-11-06T15:35:55.031" v="31" actId="47"/>
      <pc:docMkLst>
        <pc:docMk/>
      </pc:docMkLst>
      <pc:sldChg chg="addSp delSp modSp mod">
        <pc:chgData name="Sarah Gothard" userId="0e53f415fda5f162" providerId="LiveId" clId="{7F05ADC1-5957-4E98-AB35-0160651E5928}" dt="2020-11-06T15:24:26.493" v="9" actId="1076"/>
        <pc:sldMkLst>
          <pc:docMk/>
          <pc:sldMk cId="219344417" sldId="262"/>
        </pc:sldMkLst>
        <pc:spChg chg="del">
          <ac:chgData name="Sarah Gothard" userId="0e53f415fda5f162" providerId="LiveId" clId="{7F05ADC1-5957-4E98-AB35-0160651E5928}" dt="2020-11-06T15:24:08.266" v="0" actId="478"/>
          <ac:spMkLst>
            <pc:docMk/>
            <pc:sldMk cId="219344417" sldId="262"/>
            <ac:spMk id="5" creationId="{E9275809-6373-46B9-BCA5-EB6CE694F1D4}"/>
          </ac:spMkLst>
        </pc:spChg>
        <pc:picChg chg="add mod">
          <ac:chgData name="Sarah Gothard" userId="0e53f415fda5f162" providerId="LiveId" clId="{7F05ADC1-5957-4E98-AB35-0160651E5928}" dt="2020-11-06T15:24:26.493" v="9" actId="1076"/>
          <ac:picMkLst>
            <pc:docMk/>
            <pc:sldMk cId="219344417" sldId="262"/>
            <ac:picMk id="3" creationId="{DC4F9EB0-FCAC-4E81-9D44-835605E2173A}"/>
          </ac:picMkLst>
        </pc:picChg>
      </pc:sldChg>
      <pc:sldChg chg="addSp modSp mod">
        <pc:chgData name="Sarah Gothard" userId="0e53f415fda5f162" providerId="LiveId" clId="{7F05ADC1-5957-4E98-AB35-0160651E5928}" dt="2020-11-06T15:24:43.622" v="12" actId="1076"/>
        <pc:sldMkLst>
          <pc:docMk/>
          <pc:sldMk cId="795945589" sldId="264"/>
        </pc:sldMkLst>
        <pc:picChg chg="add mod">
          <ac:chgData name="Sarah Gothard" userId="0e53f415fda5f162" providerId="LiveId" clId="{7F05ADC1-5957-4E98-AB35-0160651E5928}" dt="2020-11-06T15:24:43.622" v="12" actId="1076"/>
          <ac:picMkLst>
            <pc:docMk/>
            <pc:sldMk cId="795945589" sldId="264"/>
            <ac:picMk id="3" creationId="{4C63626C-D995-4F67-B8CB-9E7B080881A1}"/>
          </ac:picMkLst>
        </pc:picChg>
      </pc:sldChg>
      <pc:sldChg chg="addSp modSp add mod">
        <pc:chgData name="Sarah Gothard" userId="0e53f415fda5f162" providerId="LiveId" clId="{7F05ADC1-5957-4E98-AB35-0160651E5928}" dt="2020-11-06T15:24:59.412" v="17" actId="1076"/>
        <pc:sldMkLst>
          <pc:docMk/>
          <pc:sldMk cId="1568557389" sldId="265"/>
        </pc:sldMkLst>
        <pc:picChg chg="add mod">
          <ac:chgData name="Sarah Gothard" userId="0e53f415fda5f162" providerId="LiveId" clId="{7F05ADC1-5957-4E98-AB35-0160651E5928}" dt="2020-11-06T15:24:59.412" v="17" actId="1076"/>
          <ac:picMkLst>
            <pc:docMk/>
            <pc:sldMk cId="1568557389" sldId="265"/>
            <ac:picMk id="3" creationId="{D8D3651D-DADE-4578-BCA8-3FA0B5F9C8A8}"/>
          </ac:picMkLst>
        </pc:picChg>
      </pc:sldChg>
      <pc:sldChg chg="addSp modSp add mod">
        <pc:chgData name="Sarah Gothard" userId="0e53f415fda5f162" providerId="LiveId" clId="{7F05ADC1-5957-4E98-AB35-0160651E5928}" dt="2020-11-06T15:33:18.410" v="20" actId="1076"/>
        <pc:sldMkLst>
          <pc:docMk/>
          <pc:sldMk cId="1671566186" sldId="266"/>
        </pc:sldMkLst>
        <pc:picChg chg="add mod">
          <ac:chgData name="Sarah Gothard" userId="0e53f415fda5f162" providerId="LiveId" clId="{7F05ADC1-5957-4E98-AB35-0160651E5928}" dt="2020-11-06T15:33:18.410" v="20" actId="1076"/>
          <ac:picMkLst>
            <pc:docMk/>
            <pc:sldMk cId="1671566186" sldId="266"/>
            <ac:picMk id="3" creationId="{2188ACE0-E91A-4750-837D-96D4A9B96F7E}"/>
          </ac:picMkLst>
        </pc:picChg>
      </pc:sldChg>
      <pc:sldChg chg="addSp modSp add mod">
        <pc:chgData name="Sarah Gothard" userId="0e53f415fda5f162" providerId="LiveId" clId="{7F05ADC1-5957-4E98-AB35-0160651E5928}" dt="2020-11-06T15:33:58.611" v="23" actId="1076"/>
        <pc:sldMkLst>
          <pc:docMk/>
          <pc:sldMk cId="3318038082" sldId="267"/>
        </pc:sldMkLst>
        <pc:picChg chg="add mod">
          <ac:chgData name="Sarah Gothard" userId="0e53f415fda5f162" providerId="LiveId" clId="{7F05ADC1-5957-4E98-AB35-0160651E5928}" dt="2020-11-06T15:33:58.611" v="23" actId="1076"/>
          <ac:picMkLst>
            <pc:docMk/>
            <pc:sldMk cId="3318038082" sldId="267"/>
            <ac:picMk id="3" creationId="{8560898F-256B-4631-82A3-916DB1639B14}"/>
          </ac:picMkLst>
        </pc:picChg>
      </pc:sldChg>
      <pc:sldChg chg="addSp modSp add mod">
        <pc:chgData name="Sarah Gothard" userId="0e53f415fda5f162" providerId="LiveId" clId="{7F05ADC1-5957-4E98-AB35-0160651E5928}" dt="2020-11-06T15:34:57.222" v="26" actId="1076"/>
        <pc:sldMkLst>
          <pc:docMk/>
          <pc:sldMk cId="1241523057" sldId="268"/>
        </pc:sldMkLst>
        <pc:picChg chg="add mod">
          <ac:chgData name="Sarah Gothard" userId="0e53f415fda5f162" providerId="LiveId" clId="{7F05ADC1-5957-4E98-AB35-0160651E5928}" dt="2020-11-06T15:34:57.222" v="26" actId="1076"/>
          <ac:picMkLst>
            <pc:docMk/>
            <pc:sldMk cId="1241523057" sldId="268"/>
            <ac:picMk id="3" creationId="{EF1CFCC0-7E47-421E-9517-2ED3A48EB49D}"/>
          </ac:picMkLst>
        </pc:picChg>
      </pc:sldChg>
      <pc:sldChg chg="addSp modSp add mod">
        <pc:chgData name="Sarah Gothard" userId="0e53f415fda5f162" providerId="LiveId" clId="{7F05ADC1-5957-4E98-AB35-0160651E5928}" dt="2020-11-06T15:35:34.977" v="29" actId="1076"/>
        <pc:sldMkLst>
          <pc:docMk/>
          <pc:sldMk cId="3398281745" sldId="269"/>
        </pc:sldMkLst>
        <pc:picChg chg="add mod">
          <ac:chgData name="Sarah Gothard" userId="0e53f415fda5f162" providerId="LiveId" clId="{7F05ADC1-5957-4E98-AB35-0160651E5928}" dt="2020-11-06T15:35:34.977" v="29" actId="1076"/>
          <ac:picMkLst>
            <pc:docMk/>
            <pc:sldMk cId="3398281745" sldId="269"/>
            <ac:picMk id="3" creationId="{6D920FD2-3473-4E81-975B-877F559FD0AB}"/>
          </ac:picMkLst>
        </pc:picChg>
      </pc:sldChg>
      <pc:sldChg chg="add del">
        <pc:chgData name="Sarah Gothard" userId="0e53f415fda5f162" providerId="LiveId" clId="{7F05ADC1-5957-4E98-AB35-0160651E5928}" dt="2020-11-06T15:35:55.031" v="31" actId="47"/>
        <pc:sldMkLst>
          <pc:docMk/>
          <pc:sldMk cId="1054831935" sldId="270"/>
        </pc:sldMkLst>
      </pc:sldChg>
      <pc:sldChg chg="add del">
        <pc:chgData name="Sarah Gothard" userId="0e53f415fda5f162" providerId="LiveId" clId="{7F05ADC1-5957-4E98-AB35-0160651E5928}" dt="2020-11-06T15:35:55.031" v="31" actId="47"/>
        <pc:sldMkLst>
          <pc:docMk/>
          <pc:sldMk cId="2294761154"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11/6/2020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11/6/2020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11/6/2020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11/6/2020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C4F9EB0-FCAC-4E81-9D44-835605E2173A}"/>
              </a:ext>
            </a:extLst>
          </p:cNvPr>
          <p:cNvPicPr>
            <a:picLocks noChangeAspect="1"/>
          </p:cNvPicPr>
          <p:nvPr/>
        </p:nvPicPr>
        <p:blipFill>
          <a:blip r:embed="rId3"/>
          <a:stretch>
            <a:fillRect/>
          </a:stretch>
        </p:blipFill>
        <p:spPr>
          <a:xfrm>
            <a:off x="752169" y="2740652"/>
            <a:ext cx="10663084" cy="1346995"/>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C63626C-D995-4F67-B8CB-9E7B080881A1}"/>
              </a:ext>
            </a:extLst>
          </p:cNvPr>
          <p:cNvPicPr>
            <a:picLocks noChangeAspect="1"/>
          </p:cNvPicPr>
          <p:nvPr/>
        </p:nvPicPr>
        <p:blipFill>
          <a:blip r:embed="rId2"/>
          <a:stretch>
            <a:fillRect/>
          </a:stretch>
        </p:blipFill>
        <p:spPr>
          <a:xfrm>
            <a:off x="766917" y="502483"/>
            <a:ext cx="10633587" cy="5823334"/>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8D3651D-DADE-4578-BCA8-3FA0B5F9C8A8}"/>
              </a:ext>
            </a:extLst>
          </p:cNvPr>
          <p:cNvPicPr>
            <a:picLocks noChangeAspect="1"/>
          </p:cNvPicPr>
          <p:nvPr/>
        </p:nvPicPr>
        <p:blipFill>
          <a:blip r:embed="rId2"/>
          <a:stretch>
            <a:fillRect/>
          </a:stretch>
        </p:blipFill>
        <p:spPr>
          <a:xfrm>
            <a:off x="643707" y="1736521"/>
            <a:ext cx="10904586" cy="3355258"/>
          </a:xfrm>
          <a:prstGeom prst="rect">
            <a:avLst/>
          </a:prstGeom>
        </p:spPr>
      </p:pic>
    </p:spTree>
    <p:extLst>
      <p:ext uri="{BB962C8B-B14F-4D97-AF65-F5344CB8AC3E}">
        <p14:creationId xmlns:p14="http://schemas.microsoft.com/office/powerpoint/2010/main" val="156855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188ACE0-E91A-4750-837D-96D4A9B96F7E}"/>
              </a:ext>
            </a:extLst>
          </p:cNvPr>
          <p:cNvPicPr>
            <a:picLocks noChangeAspect="1"/>
          </p:cNvPicPr>
          <p:nvPr/>
        </p:nvPicPr>
        <p:blipFill>
          <a:blip r:embed="rId2"/>
          <a:stretch>
            <a:fillRect/>
          </a:stretch>
        </p:blipFill>
        <p:spPr>
          <a:xfrm>
            <a:off x="870156" y="553269"/>
            <a:ext cx="10427110" cy="5680825"/>
          </a:xfrm>
          <a:prstGeom prst="rect">
            <a:avLst/>
          </a:prstGeom>
        </p:spPr>
      </p:pic>
    </p:spTree>
    <p:extLst>
      <p:ext uri="{BB962C8B-B14F-4D97-AF65-F5344CB8AC3E}">
        <p14:creationId xmlns:p14="http://schemas.microsoft.com/office/powerpoint/2010/main" val="167156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60898F-256B-4631-82A3-916DB1639B14}"/>
              </a:ext>
            </a:extLst>
          </p:cNvPr>
          <p:cNvPicPr>
            <a:picLocks noChangeAspect="1"/>
          </p:cNvPicPr>
          <p:nvPr/>
        </p:nvPicPr>
        <p:blipFill>
          <a:blip r:embed="rId2"/>
          <a:stretch>
            <a:fillRect/>
          </a:stretch>
        </p:blipFill>
        <p:spPr>
          <a:xfrm>
            <a:off x="609600" y="1726027"/>
            <a:ext cx="10972800" cy="3376247"/>
          </a:xfrm>
          <a:prstGeom prst="rect">
            <a:avLst/>
          </a:prstGeom>
        </p:spPr>
      </p:pic>
    </p:spTree>
    <p:extLst>
      <p:ext uri="{BB962C8B-B14F-4D97-AF65-F5344CB8AC3E}">
        <p14:creationId xmlns:p14="http://schemas.microsoft.com/office/powerpoint/2010/main" val="331803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F1CFCC0-7E47-421E-9517-2ED3A48EB49D}"/>
              </a:ext>
            </a:extLst>
          </p:cNvPr>
          <p:cNvPicPr>
            <a:picLocks noChangeAspect="1"/>
          </p:cNvPicPr>
          <p:nvPr/>
        </p:nvPicPr>
        <p:blipFill>
          <a:blip r:embed="rId2"/>
          <a:stretch>
            <a:fillRect/>
          </a:stretch>
        </p:blipFill>
        <p:spPr>
          <a:xfrm>
            <a:off x="648930" y="583123"/>
            <a:ext cx="10869561" cy="5691753"/>
          </a:xfrm>
          <a:prstGeom prst="rect">
            <a:avLst/>
          </a:prstGeom>
        </p:spPr>
      </p:pic>
    </p:spTree>
    <p:extLst>
      <p:ext uri="{BB962C8B-B14F-4D97-AF65-F5344CB8AC3E}">
        <p14:creationId xmlns:p14="http://schemas.microsoft.com/office/powerpoint/2010/main" val="124152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D920FD2-3473-4E81-975B-877F559FD0AB}"/>
              </a:ext>
            </a:extLst>
          </p:cNvPr>
          <p:cNvPicPr>
            <a:picLocks noChangeAspect="1"/>
          </p:cNvPicPr>
          <p:nvPr/>
        </p:nvPicPr>
        <p:blipFill>
          <a:blip r:embed="rId2"/>
          <a:stretch>
            <a:fillRect/>
          </a:stretch>
        </p:blipFill>
        <p:spPr>
          <a:xfrm>
            <a:off x="796414" y="505471"/>
            <a:ext cx="10574594" cy="5880579"/>
          </a:xfrm>
          <a:prstGeom prst="rect">
            <a:avLst/>
          </a:prstGeom>
        </p:spPr>
      </p:pic>
    </p:spTree>
    <p:extLst>
      <p:ext uri="{BB962C8B-B14F-4D97-AF65-F5344CB8AC3E}">
        <p14:creationId xmlns:p14="http://schemas.microsoft.com/office/powerpoint/2010/main" val="3398281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57</Words>
  <Application>Microsoft Office PowerPoint</Application>
  <PresentationFormat>Widescreen</PresentationFormat>
  <Paragraphs>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2019-10-03T14:51:38Z</dcterms:created>
  <dcterms:modified xsi:type="dcterms:W3CDTF">2020-11-06T15:36:03Z</dcterms:modified>
</cp:coreProperties>
</file>