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2" r:id="rId6"/>
    <p:sldId id="266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D097E-7393-49EC-A6C4-8A6B3BD30CBC}" v="10" dt="2021-02-05T18:18:02.07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E1D097E-7393-49EC-A6C4-8A6B3BD30CBC}"/>
    <pc:docChg chg="undo redo custSel mod addSld delSld modSld modMainMaster">
      <pc:chgData name="Sarah Gothard" userId="0e53f415fda5f162" providerId="LiveId" clId="{7E1D097E-7393-49EC-A6C4-8A6B3BD30CBC}" dt="2021-02-05T18:25:30.436" v="54" actId="26606"/>
      <pc:docMkLst>
        <pc:docMk/>
      </pc:docMkLst>
      <pc:sldChg chg="addSp delSp modSp mod setBg">
        <pc:chgData name="Sarah Gothard" userId="0e53f415fda5f162" providerId="LiveId" clId="{7E1D097E-7393-49EC-A6C4-8A6B3BD30CBC}" dt="2021-02-05T18:18:07.610" v="26" actId="26606"/>
        <pc:sldMkLst>
          <pc:docMk/>
          <pc:sldMk cId="2211167003" sldId="257"/>
        </pc:sldMkLst>
        <pc:spChg chg="ord">
          <ac:chgData name="Sarah Gothard" userId="0e53f415fda5f162" providerId="LiveId" clId="{7E1D097E-7393-49EC-A6C4-8A6B3BD30CBC}" dt="2021-02-05T18:18:07.610" v="26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7E1D097E-7393-49EC-A6C4-8A6B3BD30CBC}" dt="2021-02-05T18:18:07.610" v="26" actId="26606"/>
          <ac:spMkLst>
            <pc:docMk/>
            <pc:sldMk cId="2211167003" sldId="257"/>
            <ac:spMk id="37" creationId="{F8C668FA-2417-47B5-B454-2D55FC17FF7A}"/>
          </ac:spMkLst>
        </pc:spChg>
        <pc:spChg chg="add del">
          <ac:chgData name="Sarah Gothard" userId="0e53f415fda5f162" providerId="LiveId" clId="{7E1D097E-7393-49EC-A6C4-8A6B3BD30CBC}" dt="2021-02-05T18:18:07.610" v="26" actId="26606"/>
          <ac:spMkLst>
            <pc:docMk/>
            <pc:sldMk cId="2211167003" sldId="257"/>
            <ac:spMk id="39" creationId="{2B4CDDF6-55C3-415A-8D8B-7E03C3D616FC}"/>
          </ac:spMkLst>
        </pc:spChg>
        <pc:spChg chg="add del">
          <ac:chgData name="Sarah Gothard" userId="0e53f415fda5f162" providerId="LiveId" clId="{7E1D097E-7393-49EC-A6C4-8A6B3BD30CBC}" dt="2021-02-05T18:18:07.610" v="26" actId="26606"/>
          <ac:spMkLst>
            <pc:docMk/>
            <pc:sldMk cId="2211167003" sldId="257"/>
            <ac:spMk id="46" creationId="{F8C668FA-2417-47B5-B454-2D55FC17FF7A}"/>
          </ac:spMkLst>
        </pc:spChg>
        <pc:spChg chg="add del">
          <ac:chgData name="Sarah Gothard" userId="0e53f415fda5f162" providerId="LiveId" clId="{7E1D097E-7393-49EC-A6C4-8A6B3BD30CBC}" dt="2021-02-05T18:18:07.610" v="26" actId="26606"/>
          <ac:spMkLst>
            <pc:docMk/>
            <pc:sldMk cId="2211167003" sldId="257"/>
            <ac:spMk id="50" creationId="{2B4CDDF6-55C3-415A-8D8B-7E03C3D616FC}"/>
          </ac:spMkLst>
        </pc:spChg>
        <pc:picChg chg="del">
          <ac:chgData name="Sarah Gothard" userId="0e53f415fda5f162" providerId="LiveId" clId="{7E1D097E-7393-49EC-A6C4-8A6B3BD30CBC}" dt="2021-02-05T18:17:06.342" v="0" actId="478"/>
          <ac:picMkLst>
            <pc:docMk/>
            <pc:sldMk cId="2211167003" sldId="257"/>
            <ac:picMk id="3" creationId="{FC07FEE1-E9B2-4D21-8842-BA60232B789F}"/>
          </ac:picMkLst>
        </pc:picChg>
        <pc:picChg chg="add mod">
          <ac:chgData name="Sarah Gothard" userId="0e53f415fda5f162" providerId="LiveId" clId="{7E1D097E-7393-49EC-A6C4-8A6B3BD30CBC}" dt="2021-02-05T18:18:07.610" v="26" actId="26606"/>
          <ac:picMkLst>
            <pc:docMk/>
            <pc:sldMk cId="2211167003" sldId="257"/>
            <ac:picMk id="4" creationId="{8AA0BD01-FE38-453F-B0BF-6B4BD0A28B89}"/>
          </ac:picMkLst>
        </pc:picChg>
        <pc:picChg chg="add del">
          <ac:chgData name="Sarah Gothard" userId="0e53f415fda5f162" providerId="LiveId" clId="{7E1D097E-7393-49EC-A6C4-8A6B3BD30CBC}" dt="2021-02-05T18:18:07.610" v="26" actId="26606"/>
          <ac:picMkLst>
            <pc:docMk/>
            <pc:sldMk cId="2211167003" sldId="257"/>
            <ac:picMk id="36" creationId="{5C819037-A607-4A7B-ADF1-B04516199C89}"/>
          </ac:picMkLst>
        </pc:picChg>
        <pc:picChg chg="add del">
          <ac:chgData name="Sarah Gothard" userId="0e53f415fda5f162" providerId="LiveId" clId="{7E1D097E-7393-49EC-A6C4-8A6B3BD30CBC}" dt="2021-02-05T18:18:07.610" v="26" actId="26606"/>
          <ac:picMkLst>
            <pc:docMk/>
            <pc:sldMk cId="2211167003" sldId="257"/>
            <ac:picMk id="38" creationId="{97FEBA57-8992-46BB-BCF0-5A83FE8E01E8}"/>
          </ac:picMkLst>
        </pc:picChg>
        <pc:picChg chg="add del">
          <ac:chgData name="Sarah Gothard" userId="0e53f415fda5f162" providerId="LiveId" clId="{7E1D097E-7393-49EC-A6C4-8A6B3BD30CBC}" dt="2021-02-05T18:18:07.610" v="26" actId="26606"/>
          <ac:picMkLst>
            <pc:docMk/>
            <pc:sldMk cId="2211167003" sldId="257"/>
            <ac:picMk id="44" creationId="{5C819037-A607-4A7B-ADF1-B04516199C89}"/>
          </ac:picMkLst>
        </pc:picChg>
        <pc:picChg chg="add del">
          <ac:chgData name="Sarah Gothard" userId="0e53f415fda5f162" providerId="LiveId" clId="{7E1D097E-7393-49EC-A6C4-8A6B3BD30CBC}" dt="2021-02-05T18:18:07.610" v="26" actId="26606"/>
          <ac:picMkLst>
            <pc:docMk/>
            <pc:sldMk cId="2211167003" sldId="257"/>
            <ac:picMk id="48" creationId="{97FEBA57-8992-46BB-BCF0-5A83FE8E01E8}"/>
          </ac:picMkLst>
        </pc:picChg>
      </pc:sldChg>
      <pc:sldChg chg="addSp delSp modSp add del mod">
        <pc:chgData name="Sarah Gothard" userId="0e53f415fda5f162" providerId="LiveId" clId="{7E1D097E-7393-49EC-A6C4-8A6B3BD30CBC}" dt="2021-02-05T18:18:55.437" v="35" actId="26606"/>
        <pc:sldMkLst>
          <pc:docMk/>
          <pc:sldMk cId="3658596081" sldId="258"/>
        </pc:sldMkLst>
        <pc:spChg chg="ord">
          <ac:chgData name="Sarah Gothard" userId="0e53f415fda5f162" providerId="LiveId" clId="{7E1D097E-7393-49EC-A6C4-8A6B3BD30CBC}" dt="2021-02-05T18:18:55.437" v="35" actId="26606"/>
          <ac:spMkLst>
            <pc:docMk/>
            <pc:sldMk cId="3658596081" sldId="258"/>
            <ac:spMk id="2" creationId="{28A4BC40-14EB-4927-8570-6AFD2BACC95B}"/>
          </ac:spMkLst>
        </pc:spChg>
        <pc:spChg chg="del">
          <ac:chgData name="Sarah Gothard" userId="0e53f415fda5f162" providerId="LiveId" clId="{7E1D097E-7393-49EC-A6C4-8A6B3BD30CBC}" dt="2021-02-05T18:18:55.437" v="35" actId="26606"/>
          <ac:spMkLst>
            <pc:docMk/>
            <pc:sldMk cId="3658596081" sldId="258"/>
            <ac:spMk id="10" creationId="{F8C668FA-2417-47B5-B454-2D55FC17FF7A}"/>
          </ac:spMkLst>
        </pc:spChg>
        <pc:spChg chg="del">
          <ac:chgData name="Sarah Gothard" userId="0e53f415fda5f162" providerId="LiveId" clId="{7E1D097E-7393-49EC-A6C4-8A6B3BD30CBC}" dt="2021-02-05T18:18:55.437" v="35" actId="26606"/>
          <ac:spMkLst>
            <pc:docMk/>
            <pc:sldMk cId="3658596081" sldId="258"/>
            <ac:spMk id="14" creationId="{2B4CDDF6-55C3-415A-8D8B-7E03C3D616FC}"/>
          </ac:spMkLst>
        </pc:spChg>
        <pc:spChg chg="add">
          <ac:chgData name="Sarah Gothard" userId="0e53f415fda5f162" providerId="LiveId" clId="{7E1D097E-7393-49EC-A6C4-8A6B3BD30CBC}" dt="2021-02-05T18:18:55.437" v="35" actId="26606"/>
          <ac:spMkLst>
            <pc:docMk/>
            <pc:sldMk cId="3658596081" sldId="258"/>
            <ac:spMk id="21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18:55.437" v="35" actId="26606"/>
          <ac:spMkLst>
            <pc:docMk/>
            <pc:sldMk cId="3658596081" sldId="258"/>
            <ac:spMk id="25" creationId="{2B4CDDF6-55C3-415A-8D8B-7E03C3D616FC}"/>
          </ac:spMkLst>
        </pc:spChg>
        <pc:picChg chg="del">
          <ac:chgData name="Sarah Gothard" userId="0e53f415fda5f162" providerId="LiveId" clId="{7E1D097E-7393-49EC-A6C4-8A6B3BD30CBC}" dt="2021-02-05T18:18:09.763" v="27" actId="478"/>
          <ac:picMkLst>
            <pc:docMk/>
            <pc:sldMk cId="3658596081" sldId="258"/>
            <ac:picMk id="3" creationId="{63EB3132-C98E-4EB5-B5EB-A3576A1E57EC}"/>
          </ac:picMkLst>
        </pc:picChg>
        <pc:picChg chg="add mod">
          <ac:chgData name="Sarah Gothard" userId="0e53f415fda5f162" providerId="LiveId" clId="{7E1D097E-7393-49EC-A6C4-8A6B3BD30CBC}" dt="2021-02-05T18:18:55.437" v="35" actId="26606"/>
          <ac:picMkLst>
            <pc:docMk/>
            <pc:sldMk cId="3658596081" sldId="258"/>
            <ac:picMk id="5" creationId="{651AE4A3-220A-4E70-B43B-7E2F35045832}"/>
          </ac:picMkLst>
        </pc:picChg>
        <pc:picChg chg="del">
          <ac:chgData name="Sarah Gothard" userId="0e53f415fda5f162" providerId="LiveId" clId="{7E1D097E-7393-49EC-A6C4-8A6B3BD30CBC}" dt="2021-02-05T18:18:55.437" v="35" actId="26606"/>
          <ac:picMkLst>
            <pc:docMk/>
            <pc:sldMk cId="3658596081" sldId="258"/>
            <ac:picMk id="8" creationId="{5C819037-A607-4A7B-ADF1-B04516199C89}"/>
          </ac:picMkLst>
        </pc:picChg>
        <pc:picChg chg="del">
          <ac:chgData name="Sarah Gothard" userId="0e53f415fda5f162" providerId="LiveId" clId="{7E1D097E-7393-49EC-A6C4-8A6B3BD30CBC}" dt="2021-02-05T18:18:55.437" v="35" actId="26606"/>
          <ac:picMkLst>
            <pc:docMk/>
            <pc:sldMk cId="3658596081" sldId="258"/>
            <ac:picMk id="12" creationId="{97FEBA57-8992-46BB-BCF0-5A83FE8E01E8}"/>
          </ac:picMkLst>
        </pc:picChg>
        <pc:picChg chg="add">
          <ac:chgData name="Sarah Gothard" userId="0e53f415fda5f162" providerId="LiveId" clId="{7E1D097E-7393-49EC-A6C4-8A6B3BD30CBC}" dt="2021-02-05T18:18:55.437" v="35" actId="26606"/>
          <ac:picMkLst>
            <pc:docMk/>
            <pc:sldMk cId="3658596081" sldId="258"/>
            <ac:picMk id="19" creationId="{5C819037-A607-4A7B-ADF1-B04516199C89}"/>
          </ac:picMkLst>
        </pc:picChg>
        <pc:picChg chg="add">
          <ac:chgData name="Sarah Gothard" userId="0e53f415fda5f162" providerId="LiveId" clId="{7E1D097E-7393-49EC-A6C4-8A6B3BD30CBC}" dt="2021-02-05T18:18:55.437" v="35" actId="26606"/>
          <ac:picMkLst>
            <pc:docMk/>
            <pc:sldMk cId="3658596081" sldId="258"/>
            <ac:picMk id="23" creationId="{97FEBA57-8992-46BB-BCF0-5A83FE8E01E8}"/>
          </ac:picMkLst>
        </pc:picChg>
      </pc:sldChg>
      <pc:sldChg chg="addSp delSp modSp mod setBg">
        <pc:chgData name="Sarah Gothard" userId="0e53f415fda5f162" providerId="LiveId" clId="{7E1D097E-7393-49EC-A6C4-8A6B3BD30CBC}" dt="2021-02-05T18:19:25.064" v="37" actId="26606"/>
        <pc:sldMkLst>
          <pc:docMk/>
          <pc:sldMk cId="1718253915" sldId="259"/>
        </pc:sldMkLst>
        <pc:spChg chg="ord">
          <ac:chgData name="Sarah Gothard" userId="0e53f415fda5f162" providerId="LiveId" clId="{7E1D097E-7393-49EC-A6C4-8A6B3BD30CBC}" dt="2021-02-05T18:19:25.064" v="37" actId="26606"/>
          <ac:spMkLst>
            <pc:docMk/>
            <pc:sldMk cId="1718253915" sldId="259"/>
            <ac:spMk id="2" creationId="{8D77246F-2B92-4C07-AEFA-FAB5D645C8A4}"/>
          </ac:spMkLst>
        </pc:spChg>
        <pc:spChg chg="del">
          <ac:chgData name="Sarah Gothard" userId="0e53f415fda5f162" providerId="LiveId" clId="{7E1D097E-7393-49EC-A6C4-8A6B3BD30CBC}" dt="2021-02-05T18:19:25.064" v="37" actId="26606"/>
          <ac:spMkLst>
            <pc:docMk/>
            <pc:sldMk cId="1718253915" sldId="259"/>
            <ac:spMk id="22" creationId="{F8C668FA-2417-47B5-B454-2D55FC17FF7A}"/>
          </ac:spMkLst>
        </pc:spChg>
        <pc:spChg chg="del">
          <ac:chgData name="Sarah Gothard" userId="0e53f415fda5f162" providerId="LiveId" clId="{7E1D097E-7393-49EC-A6C4-8A6B3BD30CBC}" dt="2021-02-05T18:19:25.064" v="37" actId="26606"/>
          <ac:spMkLst>
            <pc:docMk/>
            <pc:sldMk cId="1718253915" sldId="259"/>
            <ac:spMk id="24" creationId="{2B4CDDF6-55C3-415A-8D8B-7E03C3D616FC}"/>
          </ac:spMkLst>
        </pc:spChg>
        <pc:spChg chg="add">
          <ac:chgData name="Sarah Gothard" userId="0e53f415fda5f162" providerId="LiveId" clId="{7E1D097E-7393-49EC-A6C4-8A6B3BD30CBC}" dt="2021-02-05T18:19:25.064" v="37" actId="26606"/>
          <ac:spMkLst>
            <pc:docMk/>
            <pc:sldMk cId="1718253915" sldId="259"/>
            <ac:spMk id="31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19:25.064" v="37" actId="26606"/>
          <ac:spMkLst>
            <pc:docMk/>
            <pc:sldMk cId="1718253915" sldId="259"/>
            <ac:spMk id="35" creationId="{2B4CDDF6-55C3-415A-8D8B-7E03C3D616FC}"/>
          </ac:spMkLst>
        </pc:spChg>
        <pc:picChg chg="add del">
          <ac:chgData name="Sarah Gothard" userId="0e53f415fda5f162" providerId="LiveId" clId="{7E1D097E-7393-49EC-A6C4-8A6B3BD30CBC}" dt="2021-02-05T18:18:11.645" v="28" actId="478"/>
          <ac:picMkLst>
            <pc:docMk/>
            <pc:sldMk cId="1718253915" sldId="259"/>
            <ac:picMk id="4" creationId="{8EFD0422-D9EB-43E7-BF77-46CCD5E8AFA3}"/>
          </ac:picMkLst>
        </pc:picChg>
        <pc:picChg chg="add mod">
          <ac:chgData name="Sarah Gothard" userId="0e53f415fda5f162" providerId="LiveId" clId="{7E1D097E-7393-49EC-A6C4-8A6B3BD30CBC}" dt="2021-02-05T18:19:25.064" v="37" actId="26606"/>
          <ac:picMkLst>
            <pc:docMk/>
            <pc:sldMk cId="1718253915" sldId="259"/>
            <ac:picMk id="5" creationId="{28757AF6-AC47-4EE5-84AB-337EF8B74CA6}"/>
          </ac:picMkLst>
        </pc:picChg>
        <pc:picChg chg="del">
          <ac:chgData name="Sarah Gothard" userId="0e53f415fda5f162" providerId="LiveId" clId="{7E1D097E-7393-49EC-A6C4-8A6B3BD30CBC}" dt="2021-02-05T18:19:25.064" v="37" actId="26606"/>
          <ac:picMkLst>
            <pc:docMk/>
            <pc:sldMk cId="1718253915" sldId="259"/>
            <ac:picMk id="21" creationId="{5C819037-A607-4A7B-ADF1-B04516199C89}"/>
          </ac:picMkLst>
        </pc:picChg>
        <pc:picChg chg="del">
          <ac:chgData name="Sarah Gothard" userId="0e53f415fda5f162" providerId="LiveId" clId="{7E1D097E-7393-49EC-A6C4-8A6B3BD30CBC}" dt="2021-02-05T18:19:25.064" v="37" actId="26606"/>
          <ac:picMkLst>
            <pc:docMk/>
            <pc:sldMk cId="1718253915" sldId="259"/>
            <ac:picMk id="23" creationId="{97FEBA57-8992-46BB-BCF0-5A83FE8E01E8}"/>
          </ac:picMkLst>
        </pc:picChg>
        <pc:picChg chg="add">
          <ac:chgData name="Sarah Gothard" userId="0e53f415fda5f162" providerId="LiveId" clId="{7E1D097E-7393-49EC-A6C4-8A6B3BD30CBC}" dt="2021-02-05T18:19:25.064" v="37" actId="26606"/>
          <ac:picMkLst>
            <pc:docMk/>
            <pc:sldMk cId="1718253915" sldId="259"/>
            <ac:picMk id="29" creationId="{5C819037-A607-4A7B-ADF1-B04516199C89}"/>
          </ac:picMkLst>
        </pc:picChg>
        <pc:picChg chg="add">
          <ac:chgData name="Sarah Gothard" userId="0e53f415fda5f162" providerId="LiveId" clId="{7E1D097E-7393-49EC-A6C4-8A6B3BD30CBC}" dt="2021-02-05T18:19:25.064" v="37" actId="26606"/>
          <ac:picMkLst>
            <pc:docMk/>
            <pc:sldMk cId="1718253915" sldId="259"/>
            <ac:picMk id="33" creationId="{97FEBA57-8992-46BB-BCF0-5A83FE8E01E8}"/>
          </ac:picMkLst>
        </pc:picChg>
      </pc:sldChg>
      <pc:sldChg chg="addSp delSp modSp mod setBg">
        <pc:chgData name="Sarah Gothard" userId="0e53f415fda5f162" providerId="LiveId" clId="{7E1D097E-7393-49EC-A6C4-8A6B3BD30CBC}" dt="2021-02-05T18:20:29.273" v="39" actId="26606"/>
        <pc:sldMkLst>
          <pc:docMk/>
          <pc:sldMk cId="2805730066" sldId="260"/>
        </pc:sldMkLst>
        <pc:spChg chg="ord">
          <ac:chgData name="Sarah Gothard" userId="0e53f415fda5f162" providerId="LiveId" clId="{7E1D097E-7393-49EC-A6C4-8A6B3BD30CBC}" dt="2021-02-05T18:20:29.273" v="39" actId="26606"/>
          <ac:spMkLst>
            <pc:docMk/>
            <pc:sldMk cId="2805730066" sldId="260"/>
            <ac:spMk id="2" creationId="{DD2460D9-C65D-4914-9697-4C7FE17B9124}"/>
          </ac:spMkLst>
        </pc:spChg>
        <pc:spChg chg="del">
          <ac:chgData name="Sarah Gothard" userId="0e53f415fda5f162" providerId="LiveId" clId="{7E1D097E-7393-49EC-A6C4-8A6B3BD30CBC}" dt="2021-02-05T18:20:29.273" v="39" actId="26606"/>
          <ac:spMkLst>
            <pc:docMk/>
            <pc:sldMk cId="2805730066" sldId="260"/>
            <ac:spMk id="11" creationId="{F8C668FA-2417-47B5-B454-2D55FC17FF7A}"/>
          </ac:spMkLst>
        </pc:spChg>
        <pc:spChg chg="del">
          <ac:chgData name="Sarah Gothard" userId="0e53f415fda5f162" providerId="LiveId" clId="{7E1D097E-7393-49EC-A6C4-8A6B3BD30CBC}" dt="2021-02-05T18:20:29.273" v="39" actId="26606"/>
          <ac:spMkLst>
            <pc:docMk/>
            <pc:sldMk cId="2805730066" sldId="260"/>
            <ac:spMk id="15" creationId="{2B4CDDF6-55C3-415A-8D8B-7E03C3D616FC}"/>
          </ac:spMkLst>
        </pc:spChg>
        <pc:spChg chg="add">
          <ac:chgData name="Sarah Gothard" userId="0e53f415fda5f162" providerId="LiveId" clId="{7E1D097E-7393-49EC-A6C4-8A6B3BD30CBC}" dt="2021-02-05T18:20:29.273" v="39" actId="26606"/>
          <ac:spMkLst>
            <pc:docMk/>
            <pc:sldMk cId="2805730066" sldId="260"/>
            <ac:spMk id="22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20:29.273" v="39" actId="26606"/>
          <ac:spMkLst>
            <pc:docMk/>
            <pc:sldMk cId="2805730066" sldId="260"/>
            <ac:spMk id="26" creationId="{2B4CDDF6-55C3-415A-8D8B-7E03C3D616FC}"/>
          </ac:spMkLst>
        </pc:spChg>
        <pc:picChg chg="add del">
          <ac:chgData name="Sarah Gothard" userId="0e53f415fda5f162" providerId="LiveId" clId="{7E1D097E-7393-49EC-A6C4-8A6B3BD30CBC}" dt="2021-02-05T18:18:13.600" v="29" actId="478"/>
          <ac:picMkLst>
            <pc:docMk/>
            <pc:sldMk cId="2805730066" sldId="260"/>
            <ac:picMk id="4" creationId="{83F70563-3097-43D4-BAB3-4D3A3C485615}"/>
          </ac:picMkLst>
        </pc:picChg>
        <pc:picChg chg="add mod">
          <ac:chgData name="Sarah Gothard" userId="0e53f415fda5f162" providerId="LiveId" clId="{7E1D097E-7393-49EC-A6C4-8A6B3BD30CBC}" dt="2021-02-05T18:20:29.273" v="39" actId="26606"/>
          <ac:picMkLst>
            <pc:docMk/>
            <pc:sldMk cId="2805730066" sldId="260"/>
            <ac:picMk id="5" creationId="{2C658C70-29C2-41AD-A4DC-46798847FC8A}"/>
          </ac:picMkLst>
        </pc:picChg>
        <pc:picChg chg="del">
          <ac:chgData name="Sarah Gothard" userId="0e53f415fda5f162" providerId="LiveId" clId="{7E1D097E-7393-49EC-A6C4-8A6B3BD30CBC}" dt="2021-02-05T18:20:29.273" v="39" actId="26606"/>
          <ac:picMkLst>
            <pc:docMk/>
            <pc:sldMk cId="2805730066" sldId="260"/>
            <ac:picMk id="9" creationId="{5C819037-A607-4A7B-ADF1-B04516199C89}"/>
          </ac:picMkLst>
        </pc:picChg>
        <pc:picChg chg="del">
          <ac:chgData name="Sarah Gothard" userId="0e53f415fda5f162" providerId="LiveId" clId="{7E1D097E-7393-49EC-A6C4-8A6B3BD30CBC}" dt="2021-02-05T18:20:29.273" v="39" actId="26606"/>
          <ac:picMkLst>
            <pc:docMk/>
            <pc:sldMk cId="2805730066" sldId="260"/>
            <ac:picMk id="13" creationId="{97FEBA57-8992-46BB-BCF0-5A83FE8E01E8}"/>
          </ac:picMkLst>
        </pc:picChg>
        <pc:picChg chg="add">
          <ac:chgData name="Sarah Gothard" userId="0e53f415fda5f162" providerId="LiveId" clId="{7E1D097E-7393-49EC-A6C4-8A6B3BD30CBC}" dt="2021-02-05T18:20:29.273" v="39" actId="26606"/>
          <ac:picMkLst>
            <pc:docMk/>
            <pc:sldMk cId="2805730066" sldId="260"/>
            <ac:picMk id="20" creationId="{5C819037-A607-4A7B-ADF1-B04516199C89}"/>
          </ac:picMkLst>
        </pc:picChg>
        <pc:picChg chg="add">
          <ac:chgData name="Sarah Gothard" userId="0e53f415fda5f162" providerId="LiveId" clId="{7E1D097E-7393-49EC-A6C4-8A6B3BD30CBC}" dt="2021-02-05T18:20:29.273" v="39" actId="26606"/>
          <ac:picMkLst>
            <pc:docMk/>
            <pc:sldMk cId="2805730066" sldId="260"/>
            <ac:picMk id="24" creationId="{97FEBA57-8992-46BB-BCF0-5A83FE8E01E8}"/>
          </ac:picMkLst>
        </pc:picChg>
      </pc:sldChg>
      <pc:sldChg chg="addSp delSp add del setBg delDesignElem">
        <pc:chgData name="Sarah Gothard" userId="0e53f415fda5f162" providerId="LiveId" clId="{7E1D097E-7393-49EC-A6C4-8A6B3BD30CBC}" dt="2021-02-05T18:18:02.073" v="20"/>
        <pc:sldMkLst>
          <pc:docMk/>
          <pc:sldMk cId="1272866481" sldId="261"/>
        </pc:sldMkLst>
        <pc:spChg chg="add del">
          <ac:chgData name="Sarah Gothard" userId="0e53f415fda5f162" providerId="LiveId" clId="{7E1D097E-7393-49EC-A6C4-8A6B3BD30CBC}" dt="2021-02-05T18:18:02.073" v="20"/>
          <ac:spMkLst>
            <pc:docMk/>
            <pc:sldMk cId="1272866481" sldId="261"/>
            <ac:spMk id="11" creationId="{F8C668FA-2417-47B5-B454-2D55FC17FF7A}"/>
          </ac:spMkLst>
        </pc:spChg>
        <pc:spChg chg="add del">
          <ac:chgData name="Sarah Gothard" userId="0e53f415fda5f162" providerId="LiveId" clId="{7E1D097E-7393-49EC-A6C4-8A6B3BD30CBC}" dt="2021-02-05T18:18:02.073" v="20"/>
          <ac:spMkLst>
            <pc:docMk/>
            <pc:sldMk cId="1272866481" sldId="261"/>
            <ac:spMk id="15" creationId="{2B4CDDF6-55C3-415A-8D8B-7E03C3D616FC}"/>
          </ac:spMkLst>
        </pc:spChg>
        <pc:picChg chg="add del">
          <ac:chgData name="Sarah Gothard" userId="0e53f415fda5f162" providerId="LiveId" clId="{7E1D097E-7393-49EC-A6C4-8A6B3BD30CBC}" dt="2021-02-05T18:18:02.073" v="20"/>
          <ac:picMkLst>
            <pc:docMk/>
            <pc:sldMk cId="1272866481" sldId="261"/>
            <ac:picMk id="9" creationId="{5C819037-A607-4A7B-ADF1-B04516199C89}"/>
          </ac:picMkLst>
        </pc:picChg>
        <pc:picChg chg="add del">
          <ac:chgData name="Sarah Gothard" userId="0e53f415fda5f162" providerId="LiveId" clId="{7E1D097E-7393-49EC-A6C4-8A6B3BD30CBC}" dt="2021-02-05T18:18:02.073" v="20"/>
          <ac:picMkLst>
            <pc:docMk/>
            <pc:sldMk cId="1272866481" sldId="261"/>
            <ac:picMk id="13" creationId="{97FEBA57-8992-46BB-BCF0-5A83FE8E01E8}"/>
          </ac:picMkLst>
        </pc:picChg>
      </pc:sldChg>
      <pc:sldChg chg="addSp delSp add del setBg delDesignElem">
        <pc:chgData name="Sarah Gothard" userId="0e53f415fda5f162" providerId="LiveId" clId="{7E1D097E-7393-49EC-A6C4-8A6B3BD30CBC}" dt="2021-02-05T18:18:01.885" v="19"/>
        <pc:sldMkLst>
          <pc:docMk/>
          <pc:sldMk cId="3202864168" sldId="262"/>
        </pc:sldMkLst>
        <pc:spChg chg="add del">
          <ac:chgData name="Sarah Gothard" userId="0e53f415fda5f162" providerId="LiveId" clId="{7E1D097E-7393-49EC-A6C4-8A6B3BD30CBC}" dt="2021-02-05T18:18:01.885" v="19"/>
          <ac:spMkLst>
            <pc:docMk/>
            <pc:sldMk cId="3202864168" sldId="262"/>
            <ac:spMk id="11" creationId="{F8C668FA-2417-47B5-B454-2D55FC17FF7A}"/>
          </ac:spMkLst>
        </pc:spChg>
        <pc:spChg chg="add del">
          <ac:chgData name="Sarah Gothard" userId="0e53f415fda5f162" providerId="LiveId" clId="{7E1D097E-7393-49EC-A6C4-8A6B3BD30CBC}" dt="2021-02-05T18:18:01.885" v="19"/>
          <ac:spMkLst>
            <pc:docMk/>
            <pc:sldMk cId="3202864168" sldId="262"/>
            <ac:spMk id="15" creationId="{2B4CDDF6-55C3-415A-8D8B-7E03C3D616FC}"/>
          </ac:spMkLst>
        </pc:spChg>
        <pc:picChg chg="add del">
          <ac:chgData name="Sarah Gothard" userId="0e53f415fda5f162" providerId="LiveId" clId="{7E1D097E-7393-49EC-A6C4-8A6B3BD30CBC}" dt="2021-02-05T18:18:01.885" v="19"/>
          <ac:picMkLst>
            <pc:docMk/>
            <pc:sldMk cId="3202864168" sldId="262"/>
            <ac:picMk id="9" creationId="{5C819037-A607-4A7B-ADF1-B04516199C89}"/>
          </ac:picMkLst>
        </pc:picChg>
        <pc:picChg chg="add del">
          <ac:chgData name="Sarah Gothard" userId="0e53f415fda5f162" providerId="LiveId" clId="{7E1D097E-7393-49EC-A6C4-8A6B3BD30CBC}" dt="2021-02-05T18:18:01.885" v="19"/>
          <ac:picMkLst>
            <pc:docMk/>
            <pc:sldMk cId="3202864168" sldId="262"/>
            <ac:picMk id="13" creationId="{97FEBA57-8992-46BB-BCF0-5A83FE8E01E8}"/>
          </ac:picMkLst>
        </pc:picChg>
      </pc:sldChg>
      <pc:sldChg chg="addSp delSp modSp add del mod">
        <pc:chgData name="Sarah Gothard" userId="0e53f415fda5f162" providerId="LiveId" clId="{7E1D097E-7393-49EC-A6C4-8A6B3BD30CBC}" dt="2021-02-05T18:22:07.466" v="45" actId="26606"/>
        <pc:sldMkLst>
          <pc:docMk/>
          <pc:sldMk cId="3548275143" sldId="262"/>
        </pc:sldMkLst>
        <pc:spChg chg="ord">
          <ac:chgData name="Sarah Gothard" userId="0e53f415fda5f162" providerId="LiveId" clId="{7E1D097E-7393-49EC-A6C4-8A6B3BD30CBC}" dt="2021-02-05T18:22:07.466" v="45" actId="26606"/>
          <ac:spMkLst>
            <pc:docMk/>
            <pc:sldMk cId="3548275143" sldId="262"/>
            <ac:spMk id="2" creationId="{3EEDA247-A2C8-4A1F-9935-D790CFCD22CA}"/>
          </ac:spMkLst>
        </pc:spChg>
        <pc:spChg chg="del">
          <ac:chgData name="Sarah Gothard" userId="0e53f415fda5f162" providerId="LiveId" clId="{7E1D097E-7393-49EC-A6C4-8A6B3BD30CBC}" dt="2021-02-05T18:20:38.015" v="41" actId="26606"/>
          <ac:spMkLst>
            <pc:docMk/>
            <pc:sldMk cId="3548275143" sldId="262"/>
            <ac:spMk id="11" creationId="{F8C668FA-2417-47B5-B454-2D55FC17FF7A}"/>
          </ac:spMkLst>
        </pc:spChg>
        <pc:spChg chg="del">
          <ac:chgData name="Sarah Gothard" userId="0e53f415fda5f162" providerId="LiveId" clId="{7E1D097E-7393-49EC-A6C4-8A6B3BD30CBC}" dt="2021-02-05T18:20:38.015" v="41" actId="26606"/>
          <ac:spMkLst>
            <pc:docMk/>
            <pc:sldMk cId="3548275143" sldId="262"/>
            <ac:spMk id="15" creationId="{2B4CDDF6-55C3-415A-8D8B-7E03C3D616FC}"/>
          </ac:spMkLst>
        </pc:spChg>
        <pc:spChg chg="add del">
          <ac:chgData name="Sarah Gothard" userId="0e53f415fda5f162" providerId="LiveId" clId="{7E1D097E-7393-49EC-A6C4-8A6B3BD30CBC}" dt="2021-02-05T18:22:07.466" v="45" actId="26606"/>
          <ac:spMkLst>
            <pc:docMk/>
            <pc:sldMk cId="3548275143" sldId="262"/>
            <ac:spMk id="22" creationId="{F8C668FA-2417-47B5-B454-2D55FC17FF7A}"/>
          </ac:spMkLst>
        </pc:spChg>
        <pc:spChg chg="add del">
          <ac:chgData name="Sarah Gothard" userId="0e53f415fda5f162" providerId="LiveId" clId="{7E1D097E-7393-49EC-A6C4-8A6B3BD30CBC}" dt="2021-02-05T18:22:07.466" v="45" actId="26606"/>
          <ac:spMkLst>
            <pc:docMk/>
            <pc:sldMk cId="3548275143" sldId="262"/>
            <ac:spMk id="26" creationId="{2B4CDDF6-55C3-415A-8D8B-7E03C3D616FC}"/>
          </ac:spMkLst>
        </pc:spChg>
        <pc:spChg chg="add">
          <ac:chgData name="Sarah Gothard" userId="0e53f415fda5f162" providerId="LiveId" clId="{7E1D097E-7393-49EC-A6C4-8A6B3BD30CBC}" dt="2021-02-05T18:22:07.466" v="45" actId="26606"/>
          <ac:spMkLst>
            <pc:docMk/>
            <pc:sldMk cId="3548275143" sldId="262"/>
            <ac:spMk id="33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22:07.466" v="45" actId="26606"/>
          <ac:spMkLst>
            <pc:docMk/>
            <pc:sldMk cId="3548275143" sldId="262"/>
            <ac:spMk id="37" creationId="{2B4CDDF6-55C3-415A-8D8B-7E03C3D616FC}"/>
          </ac:spMkLst>
        </pc:spChg>
        <pc:picChg chg="del">
          <ac:chgData name="Sarah Gothard" userId="0e53f415fda5f162" providerId="LiveId" clId="{7E1D097E-7393-49EC-A6C4-8A6B3BD30CBC}" dt="2021-02-05T18:18:15.983" v="30" actId="478"/>
          <ac:picMkLst>
            <pc:docMk/>
            <pc:sldMk cId="3548275143" sldId="262"/>
            <ac:picMk id="4" creationId="{7DFA787C-D345-4443-BE47-753EB501F140}"/>
          </ac:picMkLst>
        </pc:picChg>
        <pc:picChg chg="add del mod">
          <ac:chgData name="Sarah Gothard" userId="0e53f415fda5f162" providerId="LiveId" clId="{7E1D097E-7393-49EC-A6C4-8A6B3BD30CBC}" dt="2021-02-05T18:22:05.699" v="43" actId="478"/>
          <ac:picMkLst>
            <pc:docMk/>
            <pc:sldMk cId="3548275143" sldId="262"/>
            <ac:picMk id="5" creationId="{FCBF6D1A-4D75-4EB6-A6C9-8234688021EF}"/>
          </ac:picMkLst>
        </pc:picChg>
        <pc:picChg chg="add mod">
          <ac:chgData name="Sarah Gothard" userId="0e53f415fda5f162" providerId="LiveId" clId="{7E1D097E-7393-49EC-A6C4-8A6B3BD30CBC}" dt="2021-02-05T18:22:07.466" v="45" actId="26606"/>
          <ac:picMkLst>
            <pc:docMk/>
            <pc:sldMk cId="3548275143" sldId="262"/>
            <ac:picMk id="7" creationId="{24DF2EC2-7C7B-4FDE-A73C-F4D8D5D82588}"/>
          </ac:picMkLst>
        </pc:picChg>
        <pc:picChg chg="del">
          <ac:chgData name="Sarah Gothard" userId="0e53f415fda5f162" providerId="LiveId" clId="{7E1D097E-7393-49EC-A6C4-8A6B3BD30CBC}" dt="2021-02-05T18:20:38.015" v="41" actId="26606"/>
          <ac:picMkLst>
            <pc:docMk/>
            <pc:sldMk cId="3548275143" sldId="262"/>
            <ac:picMk id="9" creationId="{5C819037-A607-4A7B-ADF1-B04516199C89}"/>
          </ac:picMkLst>
        </pc:picChg>
        <pc:picChg chg="del">
          <ac:chgData name="Sarah Gothard" userId="0e53f415fda5f162" providerId="LiveId" clId="{7E1D097E-7393-49EC-A6C4-8A6B3BD30CBC}" dt="2021-02-05T18:20:38.015" v="41" actId="26606"/>
          <ac:picMkLst>
            <pc:docMk/>
            <pc:sldMk cId="3548275143" sldId="262"/>
            <ac:picMk id="13" creationId="{97FEBA57-8992-46BB-BCF0-5A83FE8E01E8}"/>
          </ac:picMkLst>
        </pc:picChg>
        <pc:picChg chg="add del">
          <ac:chgData name="Sarah Gothard" userId="0e53f415fda5f162" providerId="LiveId" clId="{7E1D097E-7393-49EC-A6C4-8A6B3BD30CBC}" dt="2021-02-05T18:22:07.466" v="45" actId="26606"/>
          <ac:picMkLst>
            <pc:docMk/>
            <pc:sldMk cId="3548275143" sldId="262"/>
            <ac:picMk id="20" creationId="{5C819037-A607-4A7B-ADF1-B04516199C89}"/>
          </ac:picMkLst>
        </pc:picChg>
        <pc:picChg chg="add del">
          <ac:chgData name="Sarah Gothard" userId="0e53f415fda5f162" providerId="LiveId" clId="{7E1D097E-7393-49EC-A6C4-8A6B3BD30CBC}" dt="2021-02-05T18:22:07.466" v="45" actId="26606"/>
          <ac:picMkLst>
            <pc:docMk/>
            <pc:sldMk cId="3548275143" sldId="262"/>
            <ac:picMk id="24" creationId="{97FEBA57-8992-46BB-BCF0-5A83FE8E01E8}"/>
          </ac:picMkLst>
        </pc:picChg>
        <pc:picChg chg="add">
          <ac:chgData name="Sarah Gothard" userId="0e53f415fda5f162" providerId="LiveId" clId="{7E1D097E-7393-49EC-A6C4-8A6B3BD30CBC}" dt="2021-02-05T18:22:07.466" v="45" actId="26606"/>
          <ac:picMkLst>
            <pc:docMk/>
            <pc:sldMk cId="3548275143" sldId="262"/>
            <ac:picMk id="31" creationId="{5C819037-A607-4A7B-ADF1-B04516199C89}"/>
          </ac:picMkLst>
        </pc:picChg>
        <pc:picChg chg="add">
          <ac:chgData name="Sarah Gothard" userId="0e53f415fda5f162" providerId="LiveId" clId="{7E1D097E-7393-49EC-A6C4-8A6B3BD30CBC}" dt="2021-02-05T18:22:07.466" v="45" actId="26606"/>
          <ac:picMkLst>
            <pc:docMk/>
            <pc:sldMk cId="3548275143" sldId="262"/>
            <ac:picMk id="35" creationId="{97FEBA57-8992-46BB-BCF0-5A83FE8E01E8}"/>
          </ac:picMkLst>
        </pc:picChg>
      </pc:sldChg>
      <pc:sldChg chg="addSp delSp add del setBg delDesignElem">
        <pc:chgData name="Sarah Gothard" userId="0e53f415fda5f162" providerId="LiveId" clId="{7E1D097E-7393-49EC-A6C4-8A6B3BD30CBC}" dt="2021-02-05T18:18:01.729" v="18"/>
        <pc:sldMkLst>
          <pc:docMk/>
          <pc:sldMk cId="184964401" sldId="263"/>
        </pc:sldMkLst>
        <pc:spChg chg="add del">
          <ac:chgData name="Sarah Gothard" userId="0e53f415fda5f162" providerId="LiveId" clId="{7E1D097E-7393-49EC-A6C4-8A6B3BD30CBC}" dt="2021-02-05T18:18:01.729" v="18"/>
          <ac:spMkLst>
            <pc:docMk/>
            <pc:sldMk cId="184964401" sldId="263"/>
            <ac:spMk id="11" creationId="{F8C668FA-2417-47B5-B454-2D55FC17FF7A}"/>
          </ac:spMkLst>
        </pc:spChg>
        <pc:spChg chg="add del">
          <ac:chgData name="Sarah Gothard" userId="0e53f415fda5f162" providerId="LiveId" clId="{7E1D097E-7393-49EC-A6C4-8A6B3BD30CBC}" dt="2021-02-05T18:18:01.729" v="18"/>
          <ac:spMkLst>
            <pc:docMk/>
            <pc:sldMk cId="184964401" sldId="263"/>
            <ac:spMk id="15" creationId="{2B4CDDF6-55C3-415A-8D8B-7E03C3D616FC}"/>
          </ac:spMkLst>
        </pc:spChg>
        <pc:picChg chg="add del">
          <ac:chgData name="Sarah Gothard" userId="0e53f415fda5f162" providerId="LiveId" clId="{7E1D097E-7393-49EC-A6C4-8A6B3BD30CBC}" dt="2021-02-05T18:18:01.729" v="18"/>
          <ac:picMkLst>
            <pc:docMk/>
            <pc:sldMk cId="184964401" sldId="263"/>
            <ac:picMk id="9" creationId="{5C819037-A607-4A7B-ADF1-B04516199C89}"/>
          </ac:picMkLst>
        </pc:picChg>
        <pc:picChg chg="add del">
          <ac:chgData name="Sarah Gothard" userId="0e53f415fda5f162" providerId="LiveId" clId="{7E1D097E-7393-49EC-A6C4-8A6B3BD30CBC}" dt="2021-02-05T18:18:01.729" v="18"/>
          <ac:picMkLst>
            <pc:docMk/>
            <pc:sldMk cId="184964401" sldId="263"/>
            <ac:picMk id="13" creationId="{97FEBA57-8992-46BB-BCF0-5A83FE8E01E8}"/>
          </ac:picMkLst>
        </pc:picChg>
      </pc:sldChg>
      <pc:sldChg chg="addSp delSp modSp add del mod">
        <pc:chgData name="Sarah Gothard" userId="0e53f415fda5f162" providerId="LiveId" clId="{7E1D097E-7393-49EC-A6C4-8A6B3BD30CBC}" dt="2021-02-05T18:23:26.558" v="50" actId="26606"/>
        <pc:sldMkLst>
          <pc:docMk/>
          <pc:sldMk cId="198889692" sldId="263"/>
        </pc:sldMkLst>
        <pc:spChg chg="ord">
          <ac:chgData name="Sarah Gothard" userId="0e53f415fda5f162" providerId="LiveId" clId="{7E1D097E-7393-49EC-A6C4-8A6B3BD30CBC}" dt="2021-02-05T18:23:26.558" v="50" actId="26606"/>
          <ac:spMkLst>
            <pc:docMk/>
            <pc:sldMk cId="198889692" sldId="263"/>
            <ac:spMk id="2" creationId="{0287FFD4-35F6-4BD5-B0AE-9BACD62D96A3}"/>
          </ac:spMkLst>
        </pc:spChg>
        <pc:spChg chg="del">
          <ac:chgData name="Sarah Gothard" userId="0e53f415fda5f162" providerId="LiveId" clId="{7E1D097E-7393-49EC-A6C4-8A6B3BD30CBC}" dt="2021-02-05T18:23:26.558" v="50" actId="26606"/>
          <ac:spMkLst>
            <pc:docMk/>
            <pc:sldMk cId="198889692" sldId="263"/>
            <ac:spMk id="15" creationId="{2B4CDDF6-55C3-415A-8D8B-7E03C3D616FC}"/>
          </ac:spMkLst>
        </pc:spChg>
        <pc:spChg chg="del">
          <ac:chgData name="Sarah Gothard" userId="0e53f415fda5f162" providerId="LiveId" clId="{7E1D097E-7393-49EC-A6C4-8A6B3BD30CBC}" dt="2021-02-05T18:23:26.558" v="50" actId="26606"/>
          <ac:spMkLst>
            <pc:docMk/>
            <pc:sldMk cId="198889692" sldId="263"/>
            <ac:spMk id="17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23:26.558" v="50" actId="26606"/>
          <ac:spMkLst>
            <pc:docMk/>
            <pc:sldMk cId="198889692" sldId="263"/>
            <ac:spMk id="25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23:26.558" v="50" actId="26606"/>
          <ac:spMkLst>
            <pc:docMk/>
            <pc:sldMk cId="198889692" sldId="263"/>
            <ac:spMk id="29" creationId="{2B4CDDF6-55C3-415A-8D8B-7E03C3D616FC}"/>
          </ac:spMkLst>
        </pc:spChg>
        <pc:picChg chg="del">
          <ac:chgData name="Sarah Gothard" userId="0e53f415fda5f162" providerId="LiveId" clId="{7E1D097E-7393-49EC-A6C4-8A6B3BD30CBC}" dt="2021-02-05T18:18:17.615" v="31" actId="478"/>
          <ac:picMkLst>
            <pc:docMk/>
            <pc:sldMk cId="198889692" sldId="263"/>
            <ac:picMk id="4" creationId="{2C2D6140-A6D3-4465-BC28-651FD496109F}"/>
          </ac:picMkLst>
        </pc:picChg>
        <pc:picChg chg="add mod">
          <ac:chgData name="Sarah Gothard" userId="0e53f415fda5f162" providerId="LiveId" clId="{7E1D097E-7393-49EC-A6C4-8A6B3BD30CBC}" dt="2021-02-05T18:23:26.558" v="50" actId="26606"/>
          <ac:picMkLst>
            <pc:docMk/>
            <pc:sldMk cId="198889692" sldId="263"/>
            <ac:picMk id="5" creationId="{E29529E9-0675-4ECA-BF32-675C78DAA294}"/>
          </ac:picMkLst>
        </pc:picChg>
        <pc:picChg chg="del">
          <ac:chgData name="Sarah Gothard" userId="0e53f415fda5f162" providerId="LiveId" clId="{7E1D097E-7393-49EC-A6C4-8A6B3BD30CBC}" dt="2021-02-05T18:23:26.558" v="50" actId="26606"/>
          <ac:picMkLst>
            <pc:docMk/>
            <pc:sldMk cId="198889692" sldId="263"/>
            <ac:picMk id="16" creationId="{5C819037-A607-4A7B-ADF1-B04516199C89}"/>
          </ac:picMkLst>
        </pc:picChg>
        <pc:picChg chg="del">
          <ac:chgData name="Sarah Gothard" userId="0e53f415fda5f162" providerId="LiveId" clId="{7E1D097E-7393-49EC-A6C4-8A6B3BD30CBC}" dt="2021-02-05T18:23:26.558" v="50" actId="26606"/>
          <ac:picMkLst>
            <pc:docMk/>
            <pc:sldMk cId="198889692" sldId="263"/>
            <ac:picMk id="18" creationId="{97FEBA57-8992-46BB-BCF0-5A83FE8E01E8}"/>
          </ac:picMkLst>
        </pc:picChg>
        <pc:picChg chg="add">
          <ac:chgData name="Sarah Gothard" userId="0e53f415fda5f162" providerId="LiveId" clId="{7E1D097E-7393-49EC-A6C4-8A6B3BD30CBC}" dt="2021-02-05T18:23:26.558" v="50" actId="26606"/>
          <ac:picMkLst>
            <pc:docMk/>
            <pc:sldMk cId="198889692" sldId="263"/>
            <ac:picMk id="23" creationId="{5C819037-A607-4A7B-ADF1-B04516199C89}"/>
          </ac:picMkLst>
        </pc:picChg>
        <pc:picChg chg="add">
          <ac:chgData name="Sarah Gothard" userId="0e53f415fda5f162" providerId="LiveId" clId="{7E1D097E-7393-49EC-A6C4-8A6B3BD30CBC}" dt="2021-02-05T18:23:26.558" v="50" actId="26606"/>
          <ac:picMkLst>
            <pc:docMk/>
            <pc:sldMk cId="198889692" sldId="263"/>
            <ac:picMk id="27" creationId="{97FEBA57-8992-46BB-BCF0-5A83FE8E01E8}"/>
          </ac:picMkLst>
        </pc:picChg>
      </pc:sldChg>
      <pc:sldChg chg="addSp delSp modSp add del mod">
        <pc:chgData name="Sarah Gothard" userId="0e53f415fda5f162" providerId="LiveId" clId="{7E1D097E-7393-49EC-A6C4-8A6B3BD30CBC}" dt="2021-02-05T18:25:30.436" v="54" actId="26606"/>
        <pc:sldMkLst>
          <pc:docMk/>
          <pc:sldMk cId="1696443473" sldId="264"/>
        </pc:sldMkLst>
        <pc:spChg chg="ord">
          <ac:chgData name="Sarah Gothard" userId="0e53f415fda5f162" providerId="LiveId" clId="{7E1D097E-7393-49EC-A6C4-8A6B3BD30CBC}" dt="2021-02-05T18:25:30.436" v="54" actId="26606"/>
          <ac:spMkLst>
            <pc:docMk/>
            <pc:sldMk cId="1696443473" sldId="264"/>
            <ac:spMk id="2" creationId="{705AC4AC-AF26-463E-A372-F67819B01FFC}"/>
          </ac:spMkLst>
        </pc:spChg>
        <pc:spChg chg="del">
          <ac:chgData name="Sarah Gothard" userId="0e53f415fda5f162" providerId="LiveId" clId="{7E1D097E-7393-49EC-A6C4-8A6B3BD30CBC}" dt="2021-02-05T18:25:30.436" v="54" actId="26606"/>
          <ac:spMkLst>
            <pc:docMk/>
            <pc:sldMk cId="1696443473" sldId="264"/>
            <ac:spMk id="11" creationId="{F8C668FA-2417-47B5-B454-2D55FC17FF7A}"/>
          </ac:spMkLst>
        </pc:spChg>
        <pc:spChg chg="del">
          <ac:chgData name="Sarah Gothard" userId="0e53f415fda5f162" providerId="LiveId" clId="{7E1D097E-7393-49EC-A6C4-8A6B3BD30CBC}" dt="2021-02-05T18:25:30.436" v="54" actId="26606"/>
          <ac:spMkLst>
            <pc:docMk/>
            <pc:sldMk cId="1696443473" sldId="264"/>
            <ac:spMk id="15" creationId="{2B4CDDF6-55C3-415A-8D8B-7E03C3D616FC}"/>
          </ac:spMkLst>
        </pc:spChg>
        <pc:spChg chg="add">
          <ac:chgData name="Sarah Gothard" userId="0e53f415fda5f162" providerId="LiveId" clId="{7E1D097E-7393-49EC-A6C4-8A6B3BD30CBC}" dt="2021-02-05T18:25:30.436" v="54" actId="26606"/>
          <ac:spMkLst>
            <pc:docMk/>
            <pc:sldMk cId="1696443473" sldId="264"/>
            <ac:spMk id="22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25:30.436" v="54" actId="26606"/>
          <ac:spMkLst>
            <pc:docMk/>
            <pc:sldMk cId="1696443473" sldId="264"/>
            <ac:spMk id="26" creationId="{2B4CDDF6-55C3-415A-8D8B-7E03C3D616FC}"/>
          </ac:spMkLst>
        </pc:spChg>
        <pc:picChg chg="del">
          <ac:chgData name="Sarah Gothard" userId="0e53f415fda5f162" providerId="LiveId" clId="{7E1D097E-7393-49EC-A6C4-8A6B3BD30CBC}" dt="2021-02-05T18:18:22.184" v="33" actId="478"/>
          <ac:picMkLst>
            <pc:docMk/>
            <pc:sldMk cId="1696443473" sldId="264"/>
            <ac:picMk id="4" creationId="{367C21A2-94D6-4CC2-A82B-ACF99417C79B}"/>
          </ac:picMkLst>
        </pc:picChg>
        <pc:picChg chg="add mod">
          <ac:chgData name="Sarah Gothard" userId="0e53f415fda5f162" providerId="LiveId" clId="{7E1D097E-7393-49EC-A6C4-8A6B3BD30CBC}" dt="2021-02-05T18:25:30.436" v="54" actId="26606"/>
          <ac:picMkLst>
            <pc:docMk/>
            <pc:sldMk cId="1696443473" sldId="264"/>
            <ac:picMk id="5" creationId="{41930DBB-CFF8-4DD5-9DA8-D89266BA1C09}"/>
          </ac:picMkLst>
        </pc:picChg>
        <pc:picChg chg="del">
          <ac:chgData name="Sarah Gothard" userId="0e53f415fda5f162" providerId="LiveId" clId="{7E1D097E-7393-49EC-A6C4-8A6B3BD30CBC}" dt="2021-02-05T18:25:30.436" v="54" actId="26606"/>
          <ac:picMkLst>
            <pc:docMk/>
            <pc:sldMk cId="1696443473" sldId="264"/>
            <ac:picMk id="9" creationId="{5C819037-A607-4A7B-ADF1-B04516199C89}"/>
          </ac:picMkLst>
        </pc:picChg>
        <pc:picChg chg="del">
          <ac:chgData name="Sarah Gothard" userId="0e53f415fda5f162" providerId="LiveId" clId="{7E1D097E-7393-49EC-A6C4-8A6B3BD30CBC}" dt="2021-02-05T18:25:30.436" v="54" actId="26606"/>
          <ac:picMkLst>
            <pc:docMk/>
            <pc:sldMk cId="1696443473" sldId="264"/>
            <ac:picMk id="13" creationId="{97FEBA57-8992-46BB-BCF0-5A83FE8E01E8}"/>
          </ac:picMkLst>
        </pc:picChg>
        <pc:picChg chg="add">
          <ac:chgData name="Sarah Gothard" userId="0e53f415fda5f162" providerId="LiveId" clId="{7E1D097E-7393-49EC-A6C4-8A6B3BD30CBC}" dt="2021-02-05T18:25:30.436" v="54" actId="26606"/>
          <ac:picMkLst>
            <pc:docMk/>
            <pc:sldMk cId="1696443473" sldId="264"/>
            <ac:picMk id="20" creationId="{5C819037-A607-4A7B-ADF1-B04516199C89}"/>
          </ac:picMkLst>
        </pc:picChg>
        <pc:picChg chg="add">
          <ac:chgData name="Sarah Gothard" userId="0e53f415fda5f162" providerId="LiveId" clId="{7E1D097E-7393-49EC-A6C4-8A6B3BD30CBC}" dt="2021-02-05T18:25:30.436" v="54" actId="26606"/>
          <ac:picMkLst>
            <pc:docMk/>
            <pc:sldMk cId="1696443473" sldId="264"/>
            <ac:picMk id="24" creationId="{97FEBA57-8992-46BB-BCF0-5A83FE8E01E8}"/>
          </ac:picMkLst>
        </pc:picChg>
      </pc:sldChg>
      <pc:sldChg chg="addSp delSp add del setBg delDesignElem">
        <pc:chgData name="Sarah Gothard" userId="0e53f415fda5f162" providerId="LiveId" clId="{7E1D097E-7393-49EC-A6C4-8A6B3BD30CBC}" dt="2021-02-05T18:18:01.424" v="17"/>
        <pc:sldMkLst>
          <pc:docMk/>
          <pc:sldMk cId="1765362948" sldId="264"/>
        </pc:sldMkLst>
        <pc:spChg chg="add del">
          <ac:chgData name="Sarah Gothard" userId="0e53f415fda5f162" providerId="LiveId" clId="{7E1D097E-7393-49EC-A6C4-8A6B3BD30CBC}" dt="2021-02-05T18:18:01.424" v="17"/>
          <ac:spMkLst>
            <pc:docMk/>
            <pc:sldMk cId="1765362948" sldId="264"/>
            <ac:spMk id="11" creationId="{F8C668FA-2417-47B5-B454-2D55FC17FF7A}"/>
          </ac:spMkLst>
        </pc:spChg>
        <pc:spChg chg="add del">
          <ac:chgData name="Sarah Gothard" userId="0e53f415fda5f162" providerId="LiveId" clId="{7E1D097E-7393-49EC-A6C4-8A6B3BD30CBC}" dt="2021-02-05T18:18:01.424" v="17"/>
          <ac:spMkLst>
            <pc:docMk/>
            <pc:sldMk cId="1765362948" sldId="264"/>
            <ac:spMk id="15" creationId="{2B4CDDF6-55C3-415A-8D8B-7E03C3D616FC}"/>
          </ac:spMkLst>
        </pc:spChg>
        <pc:picChg chg="add del">
          <ac:chgData name="Sarah Gothard" userId="0e53f415fda5f162" providerId="LiveId" clId="{7E1D097E-7393-49EC-A6C4-8A6B3BD30CBC}" dt="2021-02-05T18:18:01.424" v="17"/>
          <ac:picMkLst>
            <pc:docMk/>
            <pc:sldMk cId="1765362948" sldId="264"/>
            <ac:picMk id="9" creationId="{5C819037-A607-4A7B-ADF1-B04516199C89}"/>
          </ac:picMkLst>
        </pc:picChg>
        <pc:picChg chg="add del">
          <ac:chgData name="Sarah Gothard" userId="0e53f415fda5f162" providerId="LiveId" clId="{7E1D097E-7393-49EC-A6C4-8A6B3BD30CBC}" dt="2021-02-05T18:18:01.424" v="17"/>
          <ac:picMkLst>
            <pc:docMk/>
            <pc:sldMk cId="1765362948" sldId="264"/>
            <ac:picMk id="13" creationId="{97FEBA57-8992-46BB-BCF0-5A83FE8E01E8}"/>
          </ac:picMkLst>
        </pc:picChg>
      </pc:sldChg>
      <pc:sldChg chg="addSp delSp modSp add del mod">
        <pc:chgData name="Sarah Gothard" userId="0e53f415fda5f162" providerId="LiveId" clId="{7E1D097E-7393-49EC-A6C4-8A6B3BD30CBC}" dt="2021-02-05T18:24:12.663" v="52" actId="26606"/>
        <pc:sldMkLst>
          <pc:docMk/>
          <pc:sldMk cId="3977877100" sldId="265"/>
        </pc:sldMkLst>
        <pc:spChg chg="ord">
          <ac:chgData name="Sarah Gothard" userId="0e53f415fda5f162" providerId="LiveId" clId="{7E1D097E-7393-49EC-A6C4-8A6B3BD30CBC}" dt="2021-02-05T18:24:12.663" v="52" actId="26606"/>
          <ac:spMkLst>
            <pc:docMk/>
            <pc:sldMk cId="3977877100" sldId="265"/>
            <ac:spMk id="2" creationId="{8EBFF08C-64EF-4764-8E6C-B1782C77FF2F}"/>
          </ac:spMkLst>
        </pc:spChg>
        <pc:spChg chg="del">
          <ac:chgData name="Sarah Gothard" userId="0e53f415fda5f162" providerId="LiveId" clId="{7E1D097E-7393-49EC-A6C4-8A6B3BD30CBC}" dt="2021-02-05T18:24:12.663" v="52" actId="26606"/>
          <ac:spMkLst>
            <pc:docMk/>
            <pc:sldMk cId="3977877100" sldId="265"/>
            <ac:spMk id="11" creationId="{F8C668FA-2417-47B5-B454-2D55FC17FF7A}"/>
          </ac:spMkLst>
        </pc:spChg>
        <pc:spChg chg="del">
          <ac:chgData name="Sarah Gothard" userId="0e53f415fda5f162" providerId="LiveId" clId="{7E1D097E-7393-49EC-A6C4-8A6B3BD30CBC}" dt="2021-02-05T18:24:12.663" v="52" actId="26606"/>
          <ac:spMkLst>
            <pc:docMk/>
            <pc:sldMk cId="3977877100" sldId="265"/>
            <ac:spMk id="15" creationId="{2B4CDDF6-55C3-415A-8D8B-7E03C3D616FC}"/>
          </ac:spMkLst>
        </pc:spChg>
        <pc:spChg chg="add">
          <ac:chgData name="Sarah Gothard" userId="0e53f415fda5f162" providerId="LiveId" clId="{7E1D097E-7393-49EC-A6C4-8A6B3BD30CBC}" dt="2021-02-05T18:24:12.663" v="52" actId="26606"/>
          <ac:spMkLst>
            <pc:docMk/>
            <pc:sldMk cId="3977877100" sldId="265"/>
            <ac:spMk id="22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24:12.663" v="52" actId="26606"/>
          <ac:spMkLst>
            <pc:docMk/>
            <pc:sldMk cId="3977877100" sldId="265"/>
            <ac:spMk id="26" creationId="{2B4CDDF6-55C3-415A-8D8B-7E03C3D616FC}"/>
          </ac:spMkLst>
        </pc:spChg>
        <pc:picChg chg="del">
          <ac:chgData name="Sarah Gothard" userId="0e53f415fda5f162" providerId="LiveId" clId="{7E1D097E-7393-49EC-A6C4-8A6B3BD30CBC}" dt="2021-02-05T18:18:19.598" v="32" actId="478"/>
          <ac:picMkLst>
            <pc:docMk/>
            <pc:sldMk cId="3977877100" sldId="265"/>
            <ac:picMk id="4" creationId="{C96B9F26-5A9C-4070-8AA3-F40F5A063679}"/>
          </ac:picMkLst>
        </pc:picChg>
        <pc:picChg chg="add mod">
          <ac:chgData name="Sarah Gothard" userId="0e53f415fda5f162" providerId="LiveId" clId="{7E1D097E-7393-49EC-A6C4-8A6B3BD30CBC}" dt="2021-02-05T18:24:12.663" v="52" actId="26606"/>
          <ac:picMkLst>
            <pc:docMk/>
            <pc:sldMk cId="3977877100" sldId="265"/>
            <ac:picMk id="5" creationId="{C483B4B8-F135-4C25-9A73-6DDE1B4A427F}"/>
          </ac:picMkLst>
        </pc:picChg>
        <pc:picChg chg="del">
          <ac:chgData name="Sarah Gothard" userId="0e53f415fda5f162" providerId="LiveId" clId="{7E1D097E-7393-49EC-A6C4-8A6B3BD30CBC}" dt="2021-02-05T18:24:12.663" v="52" actId="26606"/>
          <ac:picMkLst>
            <pc:docMk/>
            <pc:sldMk cId="3977877100" sldId="265"/>
            <ac:picMk id="9" creationId="{5C819037-A607-4A7B-ADF1-B04516199C89}"/>
          </ac:picMkLst>
        </pc:picChg>
        <pc:picChg chg="del">
          <ac:chgData name="Sarah Gothard" userId="0e53f415fda5f162" providerId="LiveId" clId="{7E1D097E-7393-49EC-A6C4-8A6B3BD30CBC}" dt="2021-02-05T18:24:12.663" v="52" actId="26606"/>
          <ac:picMkLst>
            <pc:docMk/>
            <pc:sldMk cId="3977877100" sldId="265"/>
            <ac:picMk id="13" creationId="{97FEBA57-8992-46BB-BCF0-5A83FE8E01E8}"/>
          </ac:picMkLst>
        </pc:picChg>
        <pc:picChg chg="add">
          <ac:chgData name="Sarah Gothard" userId="0e53f415fda5f162" providerId="LiveId" clId="{7E1D097E-7393-49EC-A6C4-8A6B3BD30CBC}" dt="2021-02-05T18:24:12.663" v="52" actId="26606"/>
          <ac:picMkLst>
            <pc:docMk/>
            <pc:sldMk cId="3977877100" sldId="265"/>
            <ac:picMk id="20" creationId="{5C819037-A607-4A7B-ADF1-B04516199C89}"/>
          </ac:picMkLst>
        </pc:picChg>
        <pc:picChg chg="add">
          <ac:chgData name="Sarah Gothard" userId="0e53f415fda5f162" providerId="LiveId" clId="{7E1D097E-7393-49EC-A6C4-8A6B3BD30CBC}" dt="2021-02-05T18:24:12.663" v="52" actId="26606"/>
          <ac:picMkLst>
            <pc:docMk/>
            <pc:sldMk cId="3977877100" sldId="265"/>
            <ac:picMk id="24" creationId="{97FEBA57-8992-46BB-BCF0-5A83FE8E01E8}"/>
          </ac:picMkLst>
        </pc:picChg>
      </pc:sldChg>
      <pc:sldChg chg="addSp delSp modSp add mod">
        <pc:chgData name="Sarah Gothard" userId="0e53f415fda5f162" providerId="LiveId" clId="{7E1D097E-7393-49EC-A6C4-8A6B3BD30CBC}" dt="2021-02-05T18:22:57.802" v="48" actId="26606"/>
        <pc:sldMkLst>
          <pc:docMk/>
          <pc:sldMk cId="2369138069" sldId="266"/>
        </pc:sldMkLst>
        <pc:spChg chg="ord">
          <ac:chgData name="Sarah Gothard" userId="0e53f415fda5f162" providerId="LiveId" clId="{7E1D097E-7393-49EC-A6C4-8A6B3BD30CBC}" dt="2021-02-05T18:22:57.802" v="48" actId="26606"/>
          <ac:spMkLst>
            <pc:docMk/>
            <pc:sldMk cId="2369138069" sldId="266"/>
            <ac:spMk id="2" creationId="{3EEDA247-A2C8-4A1F-9935-D790CFCD22CA}"/>
          </ac:spMkLst>
        </pc:spChg>
        <pc:spChg chg="del">
          <ac:chgData name="Sarah Gothard" userId="0e53f415fda5f162" providerId="LiveId" clId="{7E1D097E-7393-49EC-A6C4-8A6B3BD30CBC}" dt="2021-02-05T18:22:57.802" v="48" actId="26606"/>
          <ac:spMkLst>
            <pc:docMk/>
            <pc:sldMk cId="2369138069" sldId="266"/>
            <ac:spMk id="22" creationId="{F8C668FA-2417-47B5-B454-2D55FC17FF7A}"/>
          </ac:spMkLst>
        </pc:spChg>
        <pc:spChg chg="del">
          <ac:chgData name="Sarah Gothard" userId="0e53f415fda5f162" providerId="LiveId" clId="{7E1D097E-7393-49EC-A6C4-8A6B3BD30CBC}" dt="2021-02-05T18:22:57.802" v="48" actId="26606"/>
          <ac:spMkLst>
            <pc:docMk/>
            <pc:sldMk cId="2369138069" sldId="266"/>
            <ac:spMk id="26" creationId="{2B4CDDF6-55C3-415A-8D8B-7E03C3D616FC}"/>
          </ac:spMkLst>
        </pc:spChg>
        <pc:spChg chg="add">
          <ac:chgData name="Sarah Gothard" userId="0e53f415fda5f162" providerId="LiveId" clId="{7E1D097E-7393-49EC-A6C4-8A6B3BD30CBC}" dt="2021-02-05T18:22:57.802" v="48" actId="26606"/>
          <ac:spMkLst>
            <pc:docMk/>
            <pc:sldMk cId="2369138069" sldId="266"/>
            <ac:spMk id="33" creationId="{F8C668FA-2417-47B5-B454-2D55FC17FF7A}"/>
          </ac:spMkLst>
        </pc:spChg>
        <pc:spChg chg="add">
          <ac:chgData name="Sarah Gothard" userId="0e53f415fda5f162" providerId="LiveId" clId="{7E1D097E-7393-49EC-A6C4-8A6B3BD30CBC}" dt="2021-02-05T18:22:57.802" v="48" actId="26606"/>
          <ac:spMkLst>
            <pc:docMk/>
            <pc:sldMk cId="2369138069" sldId="266"/>
            <ac:spMk id="37" creationId="{2B4CDDF6-55C3-415A-8D8B-7E03C3D616FC}"/>
          </ac:spMkLst>
        </pc:spChg>
        <pc:picChg chg="add mod">
          <ac:chgData name="Sarah Gothard" userId="0e53f415fda5f162" providerId="LiveId" clId="{7E1D097E-7393-49EC-A6C4-8A6B3BD30CBC}" dt="2021-02-05T18:22:57.802" v="48" actId="26606"/>
          <ac:picMkLst>
            <pc:docMk/>
            <pc:sldMk cId="2369138069" sldId="266"/>
            <ac:picMk id="4" creationId="{82F4161A-465E-4096-A46F-672F6D56D3EC}"/>
          </ac:picMkLst>
        </pc:picChg>
        <pc:picChg chg="del">
          <ac:chgData name="Sarah Gothard" userId="0e53f415fda5f162" providerId="LiveId" clId="{7E1D097E-7393-49EC-A6C4-8A6B3BD30CBC}" dt="2021-02-05T18:22:09.729" v="46" actId="478"/>
          <ac:picMkLst>
            <pc:docMk/>
            <pc:sldMk cId="2369138069" sldId="266"/>
            <ac:picMk id="5" creationId="{FCBF6D1A-4D75-4EB6-A6C9-8234688021EF}"/>
          </ac:picMkLst>
        </pc:picChg>
        <pc:picChg chg="del">
          <ac:chgData name="Sarah Gothard" userId="0e53f415fda5f162" providerId="LiveId" clId="{7E1D097E-7393-49EC-A6C4-8A6B3BD30CBC}" dt="2021-02-05T18:22:57.802" v="48" actId="26606"/>
          <ac:picMkLst>
            <pc:docMk/>
            <pc:sldMk cId="2369138069" sldId="266"/>
            <ac:picMk id="20" creationId="{5C819037-A607-4A7B-ADF1-B04516199C89}"/>
          </ac:picMkLst>
        </pc:picChg>
        <pc:picChg chg="del">
          <ac:chgData name="Sarah Gothard" userId="0e53f415fda5f162" providerId="LiveId" clId="{7E1D097E-7393-49EC-A6C4-8A6B3BD30CBC}" dt="2021-02-05T18:22:57.802" v="48" actId="26606"/>
          <ac:picMkLst>
            <pc:docMk/>
            <pc:sldMk cId="2369138069" sldId="266"/>
            <ac:picMk id="24" creationId="{97FEBA57-8992-46BB-BCF0-5A83FE8E01E8}"/>
          </ac:picMkLst>
        </pc:picChg>
        <pc:picChg chg="add">
          <ac:chgData name="Sarah Gothard" userId="0e53f415fda5f162" providerId="LiveId" clId="{7E1D097E-7393-49EC-A6C4-8A6B3BD30CBC}" dt="2021-02-05T18:22:57.802" v="48" actId="26606"/>
          <ac:picMkLst>
            <pc:docMk/>
            <pc:sldMk cId="2369138069" sldId="266"/>
            <ac:picMk id="31" creationId="{5C819037-A607-4A7B-ADF1-B04516199C89}"/>
          </ac:picMkLst>
        </pc:picChg>
        <pc:picChg chg="add">
          <ac:chgData name="Sarah Gothard" userId="0e53f415fda5f162" providerId="LiveId" clId="{7E1D097E-7393-49EC-A6C4-8A6B3BD30CBC}" dt="2021-02-05T18:22:57.802" v="48" actId="26606"/>
          <ac:picMkLst>
            <pc:docMk/>
            <pc:sldMk cId="2369138069" sldId="266"/>
            <ac:picMk id="35" creationId="{97FEBA57-8992-46BB-BCF0-5A83FE8E01E8}"/>
          </ac:picMkLst>
        </pc:picChg>
      </pc:sldChg>
      <pc:sldMasterChg chg="setBg modSldLayout">
        <pc:chgData name="Sarah Gothard" userId="0e53f415fda5f162" providerId="LiveId" clId="{7E1D097E-7393-49EC-A6C4-8A6B3BD30CBC}" dt="2021-02-05T18:18:01.208" v="16"/>
        <pc:sldMasterMkLst>
          <pc:docMk/>
          <pc:sldMasterMk cId="268375569" sldId="2147483993"/>
        </pc:sldMasterMkLst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931245437" sldId="2147483806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232903508" sldId="2147483994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037527403" sldId="2147483995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68799829" sldId="2147483996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2412487791" sldId="2147483997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4152115355" sldId="2147483998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181470967" sldId="2147483999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681880681" sldId="2147484000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946310413" sldId="2147484001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965971339" sldId="2147484002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1484106160" sldId="2147484003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859940244" sldId="2147484004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4223559795" sldId="2147484005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2242934352" sldId="2147484006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895545432" sldId="2147484007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582706368" sldId="2147484008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4252571008" sldId="2147484009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3571325384" sldId="2147484010"/>
          </pc:sldLayoutMkLst>
        </pc:sldLayoutChg>
        <pc:sldLayoutChg chg="setBg">
          <pc:chgData name="Sarah Gothard" userId="0e53f415fda5f162" providerId="LiveId" clId="{7E1D097E-7393-49EC-A6C4-8A6B3BD30CBC}" dt="2021-02-05T18:18:01.208" v="16"/>
          <pc:sldLayoutMkLst>
            <pc:docMk/>
            <pc:sldMasterMk cId="268375569" sldId="2147483993"/>
            <pc:sldLayoutMk cId="4276229266" sldId="2147484011"/>
          </pc:sldLayoutMkLst>
        </pc:sldLayoutChg>
      </pc:sldMasterChg>
    </pc:docChg>
  </pc:docChgLst>
  <pc:docChgLst>
    <pc:chgData name="Sarah Gothard" userId="0e53f415fda5f162" providerId="LiveId" clId="{09C426A9-05BA-423F-AD61-0258432155D4}"/>
    <pc:docChg chg="undo custSel mod modSld">
      <pc:chgData name="Sarah Gothard" userId="0e53f415fda5f162" providerId="LiveId" clId="{09C426A9-05BA-423F-AD61-0258432155D4}" dt="2019-09-29T18:28:09.016" v="23" actId="26606"/>
      <pc:docMkLst>
        <pc:docMk/>
      </pc:docMkLst>
      <pc:sldChg chg="addSp delSp modSp mod setBg setClrOvrMap">
        <pc:chgData name="Sarah Gothard" userId="0e53f415fda5f162" providerId="LiveId" clId="{09C426A9-05BA-423F-AD61-0258432155D4}" dt="2019-09-29T18:27:35.726" v="10" actId="26606"/>
        <pc:sldMkLst>
          <pc:docMk/>
          <pc:sldMk cId="2211167003" sldId="257"/>
        </pc:sldMkLst>
        <pc:spChg chg="mod ord">
          <ac:chgData name="Sarah Gothard" userId="0e53f415fda5f162" providerId="LiveId" clId="{09C426A9-05BA-423F-AD61-0258432155D4}" dt="2019-09-29T18:27:35.726" v="10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09C426A9-05BA-423F-AD61-0258432155D4}" dt="2019-09-29T18:27:24.666" v="1" actId="26606"/>
          <ac:spMkLst>
            <pc:docMk/>
            <pc:sldMk cId="2211167003" sldId="257"/>
            <ac:spMk id="12" creationId="{F8C668FA-2417-47B5-B454-2D55FC17FF7A}"/>
          </ac:spMkLst>
        </pc:spChg>
        <pc:spChg chg="add del">
          <ac:chgData name="Sarah Gothard" userId="0e53f415fda5f162" providerId="LiveId" clId="{09C426A9-05BA-423F-AD61-0258432155D4}" dt="2019-09-29T18:27:24.666" v="1" actId="26606"/>
          <ac:spMkLst>
            <pc:docMk/>
            <pc:sldMk cId="2211167003" sldId="257"/>
            <ac:spMk id="16" creationId="{2B4CDDF6-55C3-415A-8D8B-7E03C3D616FC}"/>
          </ac:spMkLst>
        </pc:spChg>
        <pc:spChg chg="add del">
          <ac:chgData name="Sarah Gothard" userId="0e53f415fda5f162" providerId="LiveId" clId="{09C426A9-05BA-423F-AD61-0258432155D4}" dt="2019-09-29T18:27:25.981" v="3" actId="26606"/>
          <ac:spMkLst>
            <pc:docMk/>
            <pc:sldMk cId="2211167003" sldId="257"/>
            <ac:spMk id="19" creationId="{E0E174D7-A74C-4845-B4E2-D161F9C68F73}"/>
          </ac:spMkLst>
        </pc:spChg>
        <pc:spChg chg="add del">
          <ac:chgData name="Sarah Gothard" userId="0e53f415fda5f162" providerId="LiveId" clId="{09C426A9-05BA-423F-AD61-0258432155D4}" dt="2019-09-29T18:27:25.981" v="3" actId="26606"/>
          <ac:spMkLst>
            <pc:docMk/>
            <pc:sldMk cId="2211167003" sldId="257"/>
            <ac:spMk id="20" creationId="{512F2985-810C-4ABC-9993-5D7821EE76B6}"/>
          </ac:spMkLst>
        </pc:spChg>
        <pc:spChg chg="add del">
          <ac:chgData name="Sarah Gothard" userId="0e53f415fda5f162" providerId="LiveId" clId="{09C426A9-05BA-423F-AD61-0258432155D4}" dt="2019-09-29T18:27:31.565" v="5" actId="26606"/>
          <ac:spMkLst>
            <pc:docMk/>
            <pc:sldMk cId="2211167003" sldId="257"/>
            <ac:spMk id="23" creationId="{DF4972D9-F510-4C84-8BDA-31BAECC2329C}"/>
          </ac:spMkLst>
        </pc:spChg>
        <pc:spChg chg="add del">
          <ac:chgData name="Sarah Gothard" userId="0e53f415fda5f162" providerId="LiveId" clId="{09C426A9-05BA-423F-AD61-0258432155D4}" dt="2019-09-29T18:27:31.565" v="5" actId="26606"/>
          <ac:spMkLst>
            <pc:docMk/>
            <pc:sldMk cId="2211167003" sldId="257"/>
            <ac:spMk id="24" creationId="{D8E2D96C-A214-42D7-8C0F-E4CCBD8C39CD}"/>
          </ac:spMkLst>
        </pc:spChg>
        <pc:spChg chg="add del">
          <ac:chgData name="Sarah Gothard" userId="0e53f415fda5f162" providerId="LiveId" clId="{09C426A9-05BA-423F-AD61-0258432155D4}" dt="2019-09-29T18:27:31.565" v="5" actId="26606"/>
          <ac:spMkLst>
            <pc:docMk/>
            <pc:sldMk cId="2211167003" sldId="257"/>
            <ac:spMk id="25" creationId="{17C746F4-1536-4E83-B247-DD6BBE09CDF6}"/>
          </ac:spMkLst>
        </pc:spChg>
        <pc:spChg chg="add del">
          <ac:chgData name="Sarah Gothard" userId="0e53f415fda5f162" providerId="LiveId" clId="{09C426A9-05BA-423F-AD61-0258432155D4}" dt="2019-09-29T18:27:33.105" v="7" actId="26606"/>
          <ac:spMkLst>
            <pc:docMk/>
            <pc:sldMk cId="2211167003" sldId="257"/>
            <ac:spMk id="28" creationId="{E0E174D7-A74C-4845-B4E2-D161F9C68F73}"/>
          </ac:spMkLst>
        </pc:spChg>
        <pc:spChg chg="add del">
          <ac:chgData name="Sarah Gothard" userId="0e53f415fda5f162" providerId="LiveId" clId="{09C426A9-05BA-423F-AD61-0258432155D4}" dt="2019-09-29T18:27:33.105" v="7" actId="26606"/>
          <ac:spMkLst>
            <pc:docMk/>
            <pc:sldMk cId="2211167003" sldId="257"/>
            <ac:spMk id="29" creationId="{512F2985-810C-4ABC-9993-5D7821EE76B6}"/>
          </ac:spMkLst>
        </pc:spChg>
        <pc:spChg chg="add del">
          <ac:chgData name="Sarah Gothard" userId="0e53f415fda5f162" providerId="LiveId" clId="{09C426A9-05BA-423F-AD61-0258432155D4}" dt="2019-09-29T18:27:35.689" v="9" actId="26606"/>
          <ac:spMkLst>
            <pc:docMk/>
            <pc:sldMk cId="2211167003" sldId="257"/>
            <ac:spMk id="32" creationId="{DF4972D9-F510-4C84-8BDA-31BAECC2329C}"/>
          </ac:spMkLst>
        </pc:spChg>
        <pc:spChg chg="add del">
          <ac:chgData name="Sarah Gothard" userId="0e53f415fda5f162" providerId="LiveId" clId="{09C426A9-05BA-423F-AD61-0258432155D4}" dt="2019-09-29T18:27:35.689" v="9" actId="26606"/>
          <ac:spMkLst>
            <pc:docMk/>
            <pc:sldMk cId="2211167003" sldId="257"/>
            <ac:spMk id="33" creationId="{D8E2D96C-A214-42D7-8C0F-E4CCBD8C39CD}"/>
          </ac:spMkLst>
        </pc:spChg>
        <pc:spChg chg="add del">
          <ac:chgData name="Sarah Gothard" userId="0e53f415fda5f162" providerId="LiveId" clId="{09C426A9-05BA-423F-AD61-0258432155D4}" dt="2019-09-29T18:27:35.689" v="9" actId="26606"/>
          <ac:spMkLst>
            <pc:docMk/>
            <pc:sldMk cId="2211167003" sldId="257"/>
            <ac:spMk id="34" creationId="{17C746F4-1536-4E83-B247-DD6BBE09CDF6}"/>
          </ac:spMkLst>
        </pc:spChg>
        <pc:spChg chg="add">
          <ac:chgData name="Sarah Gothard" userId="0e53f415fda5f162" providerId="LiveId" clId="{09C426A9-05BA-423F-AD61-0258432155D4}" dt="2019-09-29T18:27:35.726" v="10" actId="26606"/>
          <ac:spMkLst>
            <pc:docMk/>
            <pc:sldMk cId="2211167003" sldId="257"/>
            <ac:spMk id="37" creationId="{F8C668FA-2417-47B5-B454-2D55FC17FF7A}"/>
          </ac:spMkLst>
        </pc:spChg>
        <pc:spChg chg="add">
          <ac:chgData name="Sarah Gothard" userId="0e53f415fda5f162" providerId="LiveId" clId="{09C426A9-05BA-423F-AD61-0258432155D4}" dt="2019-09-29T18:27:35.726" v="10" actId="26606"/>
          <ac:spMkLst>
            <pc:docMk/>
            <pc:sldMk cId="2211167003" sldId="257"/>
            <ac:spMk id="39" creationId="{2B4CDDF6-55C3-415A-8D8B-7E03C3D616FC}"/>
          </ac:spMkLst>
        </pc:spChg>
        <pc:picChg chg="mod">
          <ac:chgData name="Sarah Gothard" userId="0e53f415fda5f162" providerId="LiveId" clId="{09C426A9-05BA-423F-AD61-0258432155D4}" dt="2019-09-29T18:27:35.726" v="10" actId="26606"/>
          <ac:picMkLst>
            <pc:docMk/>
            <pc:sldMk cId="2211167003" sldId="257"/>
            <ac:picMk id="3" creationId="{FC07FEE1-E9B2-4D21-8842-BA60232B789F}"/>
          </ac:picMkLst>
        </pc:picChg>
        <pc:picChg chg="add del">
          <ac:chgData name="Sarah Gothard" userId="0e53f415fda5f162" providerId="LiveId" clId="{09C426A9-05BA-423F-AD61-0258432155D4}" dt="2019-09-29T18:27:24.666" v="1" actId="26606"/>
          <ac:picMkLst>
            <pc:docMk/>
            <pc:sldMk cId="2211167003" sldId="257"/>
            <ac:picMk id="10" creationId="{5C819037-A607-4A7B-ADF1-B04516199C89}"/>
          </ac:picMkLst>
        </pc:picChg>
        <pc:picChg chg="add del">
          <ac:chgData name="Sarah Gothard" userId="0e53f415fda5f162" providerId="LiveId" clId="{09C426A9-05BA-423F-AD61-0258432155D4}" dt="2019-09-29T18:27:24.666" v="1" actId="26606"/>
          <ac:picMkLst>
            <pc:docMk/>
            <pc:sldMk cId="2211167003" sldId="257"/>
            <ac:picMk id="14" creationId="{97FEBA57-8992-46BB-BCF0-5A83FE8E01E8}"/>
          </ac:picMkLst>
        </pc:picChg>
        <pc:picChg chg="add del">
          <ac:chgData name="Sarah Gothard" userId="0e53f415fda5f162" providerId="LiveId" clId="{09C426A9-05BA-423F-AD61-0258432155D4}" dt="2019-09-29T18:27:25.981" v="3" actId="26606"/>
          <ac:picMkLst>
            <pc:docMk/>
            <pc:sldMk cId="2211167003" sldId="257"/>
            <ac:picMk id="18" creationId="{5C819037-A607-4A7B-ADF1-B04516199C89}"/>
          </ac:picMkLst>
        </pc:picChg>
        <pc:picChg chg="add del">
          <ac:chgData name="Sarah Gothard" userId="0e53f415fda5f162" providerId="LiveId" clId="{09C426A9-05BA-423F-AD61-0258432155D4}" dt="2019-09-29T18:27:31.565" v="5" actId="26606"/>
          <ac:picMkLst>
            <pc:docMk/>
            <pc:sldMk cId="2211167003" sldId="257"/>
            <ac:picMk id="22" creationId="{5C819037-A607-4A7B-ADF1-B04516199C89}"/>
          </ac:picMkLst>
        </pc:picChg>
        <pc:picChg chg="add del">
          <ac:chgData name="Sarah Gothard" userId="0e53f415fda5f162" providerId="LiveId" clId="{09C426A9-05BA-423F-AD61-0258432155D4}" dt="2019-09-29T18:27:33.105" v="7" actId="26606"/>
          <ac:picMkLst>
            <pc:docMk/>
            <pc:sldMk cId="2211167003" sldId="257"/>
            <ac:picMk id="27" creationId="{5C819037-A607-4A7B-ADF1-B04516199C89}"/>
          </ac:picMkLst>
        </pc:picChg>
        <pc:picChg chg="add del">
          <ac:chgData name="Sarah Gothard" userId="0e53f415fda5f162" providerId="LiveId" clId="{09C426A9-05BA-423F-AD61-0258432155D4}" dt="2019-09-29T18:27:35.689" v="9" actId="26606"/>
          <ac:picMkLst>
            <pc:docMk/>
            <pc:sldMk cId="2211167003" sldId="257"/>
            <ac:picMk id="31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35.726" v="10" actId="26606"/>
          <ac:picMkLst>
            <pc:docMk/>
            <pc:sldMk cId="2211167003" sldId="257"/>
            <ac:picMk id="36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35.726" v="10" actId="26606"/>
          <ac:picMkLst>
            <pc:docMk/>
            <pc:sldMk cId="2211167003" sldId="257"/>
            <ac:picMk id="38" creationId="{97FEBA57-8992-46BB-BCF0-5A83FE8E01E8}"/>
          </ac:picMkLst>
        </pc:picChg>
      </pc:sldChg>
      <pc:sldChg chg="addSp modSp mod setBg setClrOvrMap">
        <pc:chgData name="Sarah Gothard" userId="0e53f415fda5f162" providerId="LiveId" clId="{09C426A9-05BA-423F-AD61-0258432155D4}" dt="2019-09-29T18:27:38.869" v="11" actId="26606"/>
        <pc:sldMkLst>
          <pc:docMk/>
          <pc:sldMk cId="3658596081" sldId="258"/>
        </pc:sldMkLst>
        <pc:spChg chg="mod ord">
          <ac:chgData name="Sarah Gothard" userId="0e53f415fda5f162" providerId="LiveId" clId="{09C426A9-05BA-423F-AD61-0258432155D4}" dt="2019-09-29T18:27:38.869" v="11" actId="26606"/>
          <ac:spMkLst>
            <pc:docMk/>
            <pc:sldMk cId="3658596081" sldId="258"/>
            <ac:spMk id="2" creationId="{28A4BC40-14EB-4927-8570-6AFD2BACC95B}"/>
          </ac:spMkLst>
        </pc:spChg>
        <pc:spChg chg="add">
          <ac:chgData name="Sarah Gothard" userId="0e53f415fda5f162" providerId="LiveId" clId="{09C426A9-05BA-423F-AD61-0258432155D4}" dt="2019-09-29T18:27:38.869" v="11" actId="26606"/>
          <ac:spMkLst>
            <pc:docMk/>
            <pc:sldMk cId="3658596081" sldId="258"/>
            <ac:spMk id="10" creationId="{F8C668FA-2417-47B5-B454-2D55FC17FF7A}"/>
          </ac:spMkLst>
        </pc:spChg>
        <pc:spChg chg="add">
          <ac:chgData name="Sarah Gothard" userId="0e53f415fda5f162" providerId="LiveId" clId="{09C426A9-05BA-423F-AD61-0258432155D4}" dt="2019-09-29T18:27:38.869" v="11" actId="26606"/>
          <ac:spMkLst>
            <pc:docMk/>
            <pc:sldMk cId="3658596081" sldId="258"/>
            <ac:spMk id="14" creationId="{2B4CDDF6-55C3-415A-8D8B-7E03C3D616FC}"/>
          </ac:spMkLst>
        </pc:spChg>
        <pc:picChg chg="mod">
          <ac:chgData name="Sarah Gothard" userId="0e53f415fda5f162" providerId="LiveId" clId="{09C426A9-05BA-423F-AD61-0258432155D4}" dt="2019-09-29T18:27:38.869" v="11" actId="26606"/>
          <ac:picMkLst>
            <pc:docMk/>
            <pc:sldMk cId="3658596081" sldId="258"/>
            <ac:picMk id="3" creationId="{63EB3132-C98E-4EB5-B5EB-A3576A1E57EC}"/>
          </ac:picMkLst>
        </pc:picChg>
        <pc:picChg chg="add">
          <ac:chgData name="Sarah Gothard" userId="0e53f415fda5f162" providerId="LiveId" clId="{09C426A9-05BA-423F-AD61-0258432155D4}" dt="2019-09-29T18:27:38.869" v="11" actId="26606"/>
          <ac:picMkLst>
            <pc:docMk/>
            <pc:sldMk cId="3658596081" sldId="258"/>
            <ac:picMk id="8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38.869" v="11" actId="26606"/>
          <ac:picMkLst>
            <pc:docMk/>
            <pc:sldMk cId="3658596081" sldId="258"/>
            <ac:picMk id="12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09C426A9-05BA-423F-AD61-0258432155D4}" dt="2019-09-29T18:27:45.783" v="16" actId="26606"/>
        <pc:sldMkLst>
          <pc:docMk/>
          <pc:sldMk cId="1718253915" sldId="259"/>
        </pc:sldMkLst>
        <pc:spChg chg="mod ord">
          <ac:chgData name="Sarah Gothard" userId="0e53f415fda5f162" providerId="LiveId" clId="{09C426A9-05BA-423F-AD61-0258432155D4}" dt="2019-09-29T18:27:45.783" v="16" actId="26606"/>
          <ac:spMkLst>
            <pc:docMk/>
            <pc:sldMk cId="1718253915" sldId="259"/>
            <ac:spMk id="2" creationId="{8D77246F-2B92-4C07-AEFA-FAB5D645C8A4}"/>
          </ac:spMkLst>
        </pc:spChg>
        <pc:spChg chg="add del">
          <ac:chgData name="Sarah Gothard" userId="0e53f415fda5f162" providerId="LiveId" clId="{09C426A9-05BA-423F-AD61-0258432155D4}" dt="2019-09-29T18:27:44.294" v="13" actId="26606"/>
          <ac:spMkLst>
            <pc:docMk/>
            <pc:sldMk cId="1718253915" sldId="259"/>
            <ac:spMk id="11" creationId="{F8C668FA-2417-47B5-B454-2D55FC17FF7A}"/>
          </ac:spMkLst>
        </pc:spChg>
        <pc:spChg chg="add del">
          <ac:chgData name="Sarah Gothard" userId="0e53f415fda5f162" providerId="LiveId" clId="{09C426A9-05BA-423F-AD61-0258432155D4}" dt="2019-09-29T18:27:44.294" v="13" actId="26606"/>
          <ac:spMkLst>
            <pc:docMk/>
            <pc:sldMk cId="1718253915" sldId="259"/>
            <ac:spMk id="15" creationId="{2B4CDDF6-55C3-415A-8D8B-7E03C3D616FC}"/>
          </ac:spMkLst>
        </pc:spChg>
        <pc:spChg chg="add del">
          <ac:chgData name="Sarah Gothard" userId="0e53f415fda5f162" providerId="LiveId" clId="{09C426A9-05BA-423F-AD61-0258432155D4}" dt="2019-09-29T18:27:45.743" v="15" actId="26606"/>
          <ac:spMkLst>
            <pc:docMk/>
            <pc:sldMk cId="1718253915" sldId="259"/>
            <ac:spMk id="18" creationId="{E0E174D7-A74C-4845-B4E2-D161F9C68F73}"/>
          </ac:spMkLst>
        </pc:spChg>
        <pc:spChg chg="add del">
          <ac:chgData name="Sarah Gothard" userId="0e53f415fda5f162" providerId="LiveId" clId="{09C426A9-05BA-423F-AD61-0258432155D4}" dt="2019-09-29T18:27:45.743" v="15" actId="26606"/>
          <ac:spMkLst>
            <pc:docMk/>
            <pc:sldMk cId="1718253915" sldId="259"/>
            <ac:spMk id="19" creationId="{512F2985-810C-4ABC-9993-5D7821EE76B6}"/>
          </ac:spMkLst>
        </pc:spChg>
        <pc:spChg chg="add">
          <ac:chgData name="Sarah Gothard" userId="0e53f415fda5f162" providerId="LiveId" clId="{09C426A9-05BA-423F-AD61-0258432155D4}" dt="2019-09-29T18:27:45.783" v="16" actId="26606"/>
          <ac:spMkLst>
            <pc:docMk/>
            <pc:sldMk cId="1718253915" sldId="259"/>
            <ac:spMk id="22" creationId="{F8C668FA-2417-47B5-B454-2D55FC17FF7A}"/>
          </ac:spMkLst>
        </pc:spChg>
        <pc:spChg chg="add">
          <ac:chgData name="Sarah Gothard" userId="0e53f415fda5f162" providerId="LiveId" clId="{09C426A9-05BA-423F-AD61-0258432155D4}" dt="2019-09-29T18:27:45.783" v="16" actId="26606"/>
          <ac:spMkLst>
            <pc:docMk/>
            <pc:sldMk cId="1718253915" sldId="259"/>
            <ac:spMk id="24" creationId="{2B4CDDF6-55C3-415A-8D8B-7E03C3D616FC}"/>
          </ac:spMkLst>
        </pc:spChg>
        <pc:picChg chg="mod">
          <ac:chgData name="Sarah Gothard" userId="0e53f415fda5f162" providerId="LiveId" clId="{09C426A9-05BA-423F-AD61-0258432155D4}" dt="2019-09-29T18:27:45.783" v="16" actId="26606"/>
          <ac:picMkLst>
            <pc:docMk/>
            <pc:sldMk cId="1718253915" sldId="259"/>
            <ac:picMk id="4" creationId="{8EFD0422-D9EB-43E7-BF77-46CCD5E8AFA3}"/>
          </ac:picMkLst>
        </pc:picChg>
        <pc:picChg chg="add del">
          <ac:chgData name="Sarah Gothard" userId="0e53f415fda5f162" providerId="LiveId" clId="{09C426A9-05BA-423F-AD61-0258432155D4}" dt="2019-09-29T18:27:44.294" v="13" actId="26606"/>
          <ac:picMkLst>
            <pc:docMk/>
            <pc:sldMk cId="1718253915" sldId="259"/>
            <ac:picMk id="9" creationId="{5C819037-A607-4A7B-ADF1-B04516199C89}"/>
          </ac:picMkLst>
        </pc:picChg>
        <pc:picChg chg="add del">
          <ac:chgData name="Sarah Gothard" userId="0e53f415fda5f162" providerId="LiveId" clId="{09C426A9-05BA-423F-AD61-0258432155D4}" dt="2019-09-29T18:27:44.294" v="13" actId="26606"/>
          <ac:picMkLst>
            <pc:docMk/>
            <pc:sldMk cId="1718253915" sldId="259"/>
            <ac:picMk id="13" creationId="{97FEBA57-8992-46BB-BCF0-5A83FE8E01E8}"/>
          </ac:picMkLst>
        </pc:picChg>
        <pc:picChg chg="add del">
          <ac:chgData name="Sarah Gothard" userId="0e53f415fda5f162" providerId="LiveId" clId="{09C426A9-05BA-423F-AD61-0258432155D4}" dt="2019-09-29T18:27:45.743" v="15" actId="26606"/>
          <ac:picMkLst>
            <pc:docMk/>
            <pc:sldMk cId="1718253915" sldId="259"/>
            <ac:picMk id="17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45.783" v="16" actId="26606"/>
          <ac:picMkLst>
            <pc:docMk/>
            <pc:sldMk cId="1718253915" sldId="259"/>
            <ac:picMk id="21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45.783" v="16" actId="26606"/>
          <ac:picMkLst>
            <pc:docMk/>
            <pc:sldMk cId="1718253915" sldId="259"/>
            <ac:picMk id="23" creationId="{97FEBA57-8992-46BB-BCF0-5A83FE8E01E8}"/>
          </ac:picMkLst>
        </pc:picChg>
      </pc:sldChg>
      <pc:sldChg chg="addSp modSp mod setBg setClrOvrMap">
        <pc:chgData name="Sarah Gothard" userId="0e53f415fda5f162" providerId="LiveId" clId="{09C426A9-05BA-423F-AD61-0258432155D4}" dt="2019-09-29T18:27:49.857" v="17" actId="26606"/>
        <pc:sldMkLst>
          <pc:docMk/>
          <pc:sldMk cId="2805730066" sldId="260"/>
        </pc:sldMkLst>
        <pc:spChg chg="mod ord">
          <ac:chgData name="Sarah Gothard" userId="0e53f415fda5f162" providerId="LiveId" clId="{09C426A9-05BA-423F-AD61-0258432155D4}" dt="2019-09-29T18:27:49.857" v="17" actId="26606"/>
          <ac:spMkLst>
            <pc:docMk/>
            <pc:sldMk cId="2805730066" sldId="260"/>
            <ac:spMk id="2" creationId="{DD2460D9-C65D-4914-9697-4C7FE17B9124}"/>
          </ac:spMkLst>
        </pc:spChg>
        <pc:spChg chg="add">
          <ac:chgData name="Sarah Gothard" userId="0e53f415fda5f162" providerId="LiveId" clId="{09C426A9-05BA-423F-AD61-0258432155D4}" dt="2019-09-29T18:27:49.857" v="17" actId="26606"/>
          <ac:spMkLst>
            <pc:docMk/>
            <pc:sldMk cId="2805730066" sldId="260"/>
            <ac:spMk id="11" creationId="{F8C668FA-2417-47B5-B454-2D55FC17FF7A}"/>
          </ac:spMkLst>
        </pc:spChg>
        <pc:spChg chg="add">
          <ac:chgData name="Sarah Gothard" userId="0e53f415fda5f162" providerId="LiveId" clId="{09C426A9-05BA-423F-AD61-0258432155D4}" dt="2019-09-29T18:27:49.857" v="17" actId="26606"/>
          <ac:spMkLst>
            <pc:docMk/>
            <pc:sldMk cId="2805730066" sldId="260"/>
            <ac:spMk id="15" creationId="{2B4CDDF6-55C3-415A-8D8B-7E03C3D616FC}"/>
          </ac:spMkLst>
        </pc:spChg>
        <pc:picChg chg="mod">
          <ac:chgData name="Sarah Gothard" userId="0e53f415fda5f162" providerId="LiveId" clId="{09C426A9-05BA-423F-AD61-0258432155D4}" dt="2019-09-29T18:27:49.857" v="17" actId="26606"/>
          <ac:picMkLst>
            <pc:docMk/>
            <pc:sldMk cId="2805730066" sldId="260"/>
            <ac:picMk id="4" creationId="{83F70563-3097-43D4-BAB3-4D3A3C485615}"/>
          </ac:picMkLst>
        </pc:picChg>
        <pc:picChg chg="add">
          <ac:chgData name="Sarah Gothard" userId="0e53f415fda5f162" providerId="LiveId" clId="{09C426A9-05BA-423F-AD61-0258432155D4}" dt="2019-09-29T18:27:49.857" v="17" actId="26606"/>
          <ac:picMkLst>
            <pc:docMk/>
            <pc:sldMk cId="2805730066" sldId="260"/>
            <ac:picMk id="9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49.857" v="17" actId="26606"/>
          <ac:picMkLst>
            <pc:docMk/>
            <pc:sldMk cId="2805730066" sldId="260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09C426A9-05BA-423F-AD61-0258432155D4}" dt="2019-09-29T18:27:53.376" v="18" actId="26606"/>
        <pc:sldMkLst>
          <pc:docMk/>
          <pc:sldMk cId="3548275143" sldId="262"/>
        </pc:sldMkLst>
        <pc:spChg chg="mod ord">
          <ac:chgData name="Sarah Gothard" userId="0e53f415fda5f162" providerId="LiveId" clId="{09C426A9-05BA-423F-AD61-0258432155D4}" dt="2019-09-29T18:27:53.376" v="18" actId="26606"/>
          <ac:spMkLst>
            <pc:docMk/>
            <pc:sldMk cId="3548275143" sldId="262"/>
            <ac:spMk id="2" creationId="{3EEDA247-A2C8-4A1F-9935-D790CFCD22CA}"/>
          </ac:spMkLst>
        </pc:spChg>
        <pc:spChg chg="add">
          <ac:chgData name="Sarah Gothard" userId="0e53f415fda5f162" providerId="LiveId" clId="{09C426A9-05BA-423F-AD61-0258432155D4}" dt="2019-09-29T18:27:53.376" v="18" actId="26606"/>
          <ac:spMkLst>
            <pc:docMk/>
            <pc:sldMk cId="3548275143" sldId="262"/>
            <ac:spMk id="11" creationId="{F8C668FA-2417-47B5-B454-2D55FC17FF7A}"/>
          </ac:spMkLst>
        </pc:spChg>
        <pc:spChg chg="add">
          <ac:chgData name="Sarah Gothard" userId="0e53f415fda5f162" providerId="LiveId" clId="{09C426A9-05BA-423F-AD61-0258432155D4}" dt="2019-09-29T18:27:53.376" v="18" actId="26606"/>
          <ac:spMkLst>
            <pc:docMk/>
            <pc:sldMk cId="3548275143" sldId="262"/>
            <ac:spMk id="15" creationId="{2B4CDDF6-55C3-415A-8D8B-7E03C3D616FC}"/>
          </ac:spMkLst>
        </pc:spChg>
        <pc:picChg chg="mod">
          <ac:chgData name="Sarah Gothard" userId="0e53f415fda5f162" providerId="LiveId" clId="{09C426A9-05BA-423F-AD61-0258432155D4}" dt="2019-09-29T18:27:53.376" v="18" actId="26606"/>
          <ac:picMkLst>
            <pc:docMk/>
            <pc:sldMk cId="3548275143" sldId="262"/>
            <ac:picMk id="4" creationId="{7DFA787C-D345-4443-BE47-753EB501F140}"/>
          </ac:picMkLst>
        </pc:picChg>
        <pc:picChg chg="add">
          <ac:chgData name="Sarah Gothard" userId="0e53f415fda5f162" providerId="LiveId" clId="{09C426A9-05BA-423F-AD61-0258432155D4}" dt="2019-09-29T18:27:53.376" v="18" actId="26606"/>
          <ac:picMkLst>
            <pc:docMk/>
            <pc:sldMk cId="3548275143" sldId="262"/>
            <ac:picMk id="9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53.376" v="18" actId="26606"/>
          <ac:picMkLst>
            <pc:docMk/>
            <pc:sldMk cId="3548275143" sldId="262"/>
            <ac:picMk id="13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09C426A9-05BA-423F-AD61-0258432155D4}" dt="2019-09-29T18:27:59.131" v="21" actId="26606"/>
        <pc:sldMkLst>
          <pc:docMk/>
          <pc:sldMk cId="198889692" sldId="263"/>
        </pc:sldMkLst>
        <pc:spChg chg="mod ord">
          <ac:chgData name="Sarah Gothard" userId="0e53f415fda5f162" providerId="LiveId" clId="{09C426A9-05BA-423F-AD61-0258432155D4}" dt="2019-09-29T18:27:59.131" v="21" actId="26606"/>
          <ac:spMkLst>
            <pc:docMk/>
            <pc:sldMk cId="198889692" sldId="263"/>
            <ac:spMk id="2" creationId="{0287FFD4-35F6-4BD5-B0AE-9BACD62D96A3}"/>
          </ac:spMkLst>
        </pc:spChg>
        <pc:spChg chg="add del">
          <ac:chgData name="Sarah Gothard" userId="0e53f415fda5f162" providerId="LiveId" clId="{09C426A9-05BA-423F-AD61-0258432155D4}" dt="2019-09-29T18:27:59.093" v="20" actId="26606"/>
          <ac:spMkLst>
            <pc:docMk/>
            <pc:sldMk cId="198889692" sldId="263"/>
            <ac:spMk id="11" creationId="{E0E174D7-A74C-4845-B4E2-D161F9C68F73}"/>
          </ac:spMkLst>
        </pc:spChg>
        <pc:spChg chg="add del">
          <ac:chgData name="Sarah Gothard" userId="0e53f415fda5f162" providerId="LiveId" clId="{09C426A9-05BA-423F-AD61-0258432155D4}" dt="2019-09-29T18:27:59.093" v="20" actId="26606"/>
          <ac:spMkLst>
            <pc:docMk/>
            <pc:sldMk cId="198889692" sldId="263"/>
            <ac:spMk id="13" creationId="{512F2985-810C-4ABC-9993-5D7821EE76B6}"/>
          </ac:spMkLst>
        </pc:spChg>
        <pc:spChg chg="add">
          <ac:chgData name="Sarah Gothard" userId="0e53f415fda5f162" providerId="LiveId" clId="{09C426A9-05BA-423F-AD61-0258432155D4}" dt="2019-09-29T18:27:59.131" v="21" actId="26606"/>
          <ac:spMkLst>
            <pc:docMk/>
            <pc:sldMk cId="198889692" sldId="263"/>
            <ac:spMk id="15" creationId="{2B4CDDF6-55C3-415A-8D8B-7E03C3D616FC}"/>
          </ac:spMkLst>
        </pc:spChg>
        <pc:spChg chg="add">
          <ac:chgData name="Sarah Gothard" userId="0e53f415fda5f162" providerId="LiveId" clId="{09C426A9-05BA-423F-AD61-0258432155D4}" dt="2019-09-29T18:27:59.131" v="21" actId="26606"/>
          <ac:spMkLst>
            <pc:docMk/>
            <pc:sldMk cId="198889692" sldId="263"/>
            <ac:spMk id="17" creationId="{F8C668FA-2417-47B5-B454-2D55FC17FF7A}"/>
          </ac:spMkLst>
        </pc:spChg>
        <pc:picChg chg="mod">
          <ac:chgData name="Sarah Gothard" userId="0e53f415fda5f162" providerId="LiveId" clId="{09C426A9-05BA-423F-AD61-0258432155D4}" dt="2019-09-29T18:27:59.131" v="21" actId="26606"/>
          <ac:picMkLst>
            <pc:docMk/>
            <pc:sldMk cId="198889692" sldId="263"/>
            <ac:picMk id="4" creationId="{2C2D6140-A6D3-4465-BC28-651FD496109F}"/>
          </ac:picMkLst>
        </pc:picChg>
        <pc:picChg chg="add del">
          <ac:chgData name="Sarah Gothard" userId="0e53f415fda5f162" providerId="LiveId" clId="{09C426A9-05BA-423F-AD61-0258432155D4}" dt="2019-09-29T18:27:59.093" v="20" actId="26606"/>
          <ac:picMkLst>
            <pc:docMk/>
            <pc:sldMk cId="198889692" sldId="263"/>
            <ac:picMk id="9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59.131" v="21" actId="26606"/>
          <ac:picMkLst>
            <pc:docMk/>
            <pc:sldMk cId="198889692" sldId="263"/>
            <ac:picMk id="16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7:59.131" v="21" actId="26606"/>
          <ac:picMkLst>
            <pc:docMk/>
            <pc:sldMk cId="198889692" sldId="263"/>
            <ac:picMk id="18" creationId="{97FEBA57-8992-46BB-BCF0-5A83FE8E01E8}"/>
          </ac:picMkLst>
        </pc:picChg>
      </pc:sldChg>
      <pc:sldChg chg="addSp modSp mod setBg setClrOvrMap">
        <pc:chgData name="Sarah Gothard" userId="0e53f415fda5f162" providerId="LiveId" clId="{09C426A9-05BA-423F-AD61-0258432155D4}" dt="2019-09-29T18:28:09.016" v="23" actId="26606"/>
        <pc:sldMkLst>
          <pc:docMk/>
          <pc:sldMk cId="1696443473" sldId="264"/>
        </pc:sldMkLst>
        <pc:spChg chg="mod ord">
          <ac:chgData name="Sarah Gothard" userId="0e53f415fda5f162" providerId="LiveId" clId="{09C426A9-05BA-423F-AD61-0258432155D4}" dt="2019-09-29T18:28:09.016" v="23" actId="26606"/>
          <ac:spMkLst>
            <pc:docMk/>
            <pc:sldMk cId="1696443473" sldId="264"/>
            <ac:spMk id="2" creationId="{705AC4AC-AF26-463E-A372-F67819B01FFC}"/>
          </ac:spMkLst>
        </pc:spChg>
        <pc:spChg chg="add">
          <ac:chgData name="Sarah Gothard" userId="0e53f415fda5f162" providerId="LiveId" clId="{09C426A9-05BA-423F-AD61-0258432155D4}" dt="2019-09-29T18:28:09.016" v="23" actId="26606"/>
          <ac:spMkLst>
            <pc:docMk/>
            <pc:sldMk cId="1696443473" sldId="264"/>
            <ac:spMk id="11" creationId="{F8C668FA-2417-47B5-B454-2D55FC17FF7A}"/>
          </ac:spMkLst>
        </pc:spChg>
        <pc:spChg chg="add">
          <ac:chgData name="Sarah Gothard" userId="0e53f415fda5f162" providerId="LiveId" clId="{09C426A9-05BA-423F-AD61-0258432155D4}" dt="2019-09-29T18:28:09.016" v="23" actId="26606"/>
          <ac:spMkLst>
            <pc:docMk/>
            <pc:sldMk cId="1696443473" sldId="264"/>
            <ac:spMk id="15" creationId="{2B4CDDF6-55C3-415A-8D8B-7E03C3D616FC}"/>
          </ac:spMkLst>
        </pc:spChg>
        <pc:picChg chg="mod">
          <ac:chgData name="Sarah Gothard" userId="0e53f415fda5f162" providerId="LiveId" clId="{09C426A9-05BA-423F-AD61-0258432155D4}" dt="2019-09-29T18:28:09.016" v="23" actId="26606"/>
          <ac:picMkLst>
            <pc:docMk/>
            <pc:sldMk cId="1696443473" sldId="264"/>
            <ac:picMk id="4" creationId="{367C21A2-94D6-4CC2-A82B-ACF99417C79B}"/>
          </ac:picMkLst>
        </pc:picChg>
        <pc:picChg chg="add">
          <ac:chgData name="Sarah Gothard" userId="0e53f415fda5f162" providerId="LiveId" clId="{09C426A9-05BA-423F-AD61-0258432155D4}" dt="2019-09-29T18:28:09.016" v="23" actId="26606"/>
          <ac:picMkLst>
            <pc:docMk/>
            <pc:sldMk cId="1696443473" sldId="264"/>
            <ac:picMk id="9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8:09.016" v="23" actId="26606"/>
          <ac:picMkLst>
            <pc:docMk/>
            <pc:sldMk cId="1696443473" sldId="264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09C426A9-05BA-423F-AD61-0258432155D4}" dt="2019-09-29T18:28:02.974" v="22" actId="26606"/>
        <pc:sldMkLst>
          <pc:docMk/>
          <pc:sldMk cId="3977877100" sldId="265"/>
        </pc:sldMkLst>
        <pc:spChg chg="mod ord">
          <ac:chgData name="Sarah Gothard" userId="0e53f415fda5f162" providerId="LiveId" clId="{09C426A9-05BA-423F-AD61-0258432155D4}" dt="2019-09-29T18:28:02.974" v="22" actId="26606"/>
          <ac:spMkLst>
            <pc:docMk/>
            <pc:sldMk cId="3977877100" sldId="265"/>
            <ac:spMk id="2" creationId="{8EBFF08C-64EF-4764-8E6C-B1782C77FF2F}"/>
          </ac:spMkLst>
        </pc:spChg>
        <pc:spChg chg="add">
          <ac:chgData name="Sarah Gothard" userId="0e53f415fda5f162" providerId="LiveId" clId="{09C426A9-05BA-423F-AD61-0258432155D4}" dt="2019-09-29T18:28:02.974" v="22" actId="26606"/>
          <ac:spMkLst>
            <pc:docMk/>
            <pc:sldMk cId="3977877100" sldId="265"/>
            <ac:spMk id="11" creationId="{F8C668FA-2417-47B5-B454-2D55FC17FF7A}"/>
          </ac:spMkLst>
        </pc:spChg>
        <pc:spChg chg="add">
          <ac:chgData name="Sarah Gothard" userId="0e53f415fda5f162" providerId="LiveId" clId="{09C426A9-05BA-423F-AD61-0258432155D4}" dt="2019-09-29T18:28:02.974" v="22" actId="26606"/>
          <ac:spMkLst>
            <pc:docMk/>
            <pc:sldMk cId="3977877100" sldId="265"/>
            <ac:spMk id="15" creationId="{2B4CDDF6-55C3-415A-8D8B-7E03C3D616FC}"/>
          </ac:spMkLst>
        </pc:spChg>
        <pc:picChg chg="mod">
          <ac:chgData name="Sarah Gothard" userId="0e53f415fda5f162" providerId="LiveId" clId="{09C426A9-05BA-423F-AD61-0258432155D4}" dt="2019-09-29T18:28:02.974" v="22" actId="26606"/>
          <ac:picMkLst>
            <pc:docMk/>
            <pc:sldMk cId="3977877100" sldId="265"/>
            <ac:picMk id="4" creationId="{C96B9F26-5A9C-4070-8AA3-F40F5A063679}"/>
          </ac:picMkLst>
        </pc:picChg>
        <pc:picChg chg="add">
          <ac:chgData name="Sarah Gothard" userId="0e53f415fda5f162" providerId="LiveId" clId="{09C426A9-05BA-423F-AD61-0258432155D4}" dt="2019-09-29T18:28:02.974" v="22" actId="26606"/>
          <ac:picMkLst>
            <pc:docMk/>
            <pc:sldMk cId="3977877100" sldId="265"/>
            <ac:picMk id="9" creationId="{5C819037-A607-4A7B-ADF1-B04516199C89}"/>
          </ac:picMkLst>
        </pc:picChg>
        <pc:picChg chg="add">
          <ac:chgData name="Sarah Gothard" userId="0e53f415fda5f162" providerId="LiveId" clId="{09C426A9-05BA-423F-AD61-0258432155D4}" dt="2019-09-29T18:28:02.974" v="22" actId="26606"/>
          <ac:picMkLst>
            <pc:docMk/>
            <pc:sldMk cId="3977877100" sldId="265"/>
            <ac:picMk id="13" creationId="{97FEBA57-8992-46BB-BCF0-5A83FE8E01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3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0616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024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97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435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4543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636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7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25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87983" y="6571616"/>
            <a:ext cx="7827659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29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2740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8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1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7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4657" y="6558553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3806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0BD01-FE38-453F-B0BF-6B4BD0A28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9" y="2710977"/>
            <a:ext cx="10586507" cy="142917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AE4A3-220A-4E70-B43B-7E2F35045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07" y="800007"/>
            <a:ext cx="10347030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4BC40-14EB-4927-8570-6AFD2BAC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5859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57AF6-AC47-4EE5-84AB-337EF8B7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2009621"/>
            <a:ext cx="10586507" cy="283188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77246F-2B92-4C07-AEFA-FAB5D645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1825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58C70-29C2-41AD-A4DC-46798847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04" y="800007"/>
            <a:ext cx="1050223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2460D9-C65D-4914-9697-4C7FE17B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0573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F2EC2-7C7B-4FDE-A73C-F4D8D5D8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2036086"/>
            <a:ext cx="10586507" cy="277895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EDA247-A2C8-4A1F-9935-D790CFCD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4827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4161A-465E-4096-A46F-672F6D56D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818639"/>
            <a:ext cx="10586507" cy="521385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EDA247-A2C8-4A1F-9935-D790CFCD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6913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529E9-0675-4ECA-BF32-675C78DA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1969922"/>
            <a:ext cx="10586507" cy="29112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7FFD4-35F6-4BD5-B0AE-9BACD62D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888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3B4B8-F135-4C25-9A73-6DDE1B4A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831871"/>
            <a:ext cx="10586507" cy="518738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BFF08C-64EF-4764-8E6C-B1782C77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77877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30DBB-CFF8-4DD5-9DA8-D89266B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9" y="2036086"/>
            <a:ext cx="10586507" cy="277895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5AC4AC-AF26-463E-A372-F67819B0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9644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2021-02-05T18:25:30Z</dcterms:created>
  <dcterms:modified xsi:type="dcterms:W3CDTF">2021-02-05T18:25:55Z</dcterms:modified>
</cp:coreProperties>
</file>