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1163B3-A7A5-3EC6-78B4-19CD2D831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576986"/>
            <a:ext cx="10058400" cy="1704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E38551-E92D-D5A4-255D-F211A96B703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2FE57-6574-D8A0-3FF4-729EDE8FB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FEBFAA-E60A-4DBB-512C-D17D4DA1E1D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66812"/>
            <a:ext cx="12192000" cy="45243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73E92-F965-B4AC-53BE-018EB921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708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4CC88-F678-4218-FE07-AD0C96E38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A17511-E6FE-DC77-E794-282D54A0393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B10C76-E946-ADC5-EFFD-181A7E55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602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A7EC1-1C2B-F2F7-80B3-9F5583C32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19684B-C7C7-41CF-036B-1188D8B50B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33462"/>
            <a:ext cx="12192000" cy="47910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ED00E-4A0E-F69C-6EF2-E1BD910C9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454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0667D-AF39-330D-77CE-430CF67E7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D8CBF9-E572-8C84-A6FE-970CAC92387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E90F0-A3E4-C76A-CF13-4C4AE270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1272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9076F-058C-2494-5FF4-BBCEAA962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A2E507-0C25-2405-F794-225AD3F8E36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57262"/>
            <a:ext cx="12192000" cy="49434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088F91-21C2-A244-35AA-980EDFF5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11172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2025-11-30T12:12:48Z</dcterms:modified>
</cp:coreProperties>
</file>