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1897" autoAdjust="0"/>
  </p:normalViewPr>
  <p:slideViewPr>
    <p:cSldViewPr snapToGrid="0" showGuides="1">
      <p:cViewPr varScale="1">
        <p:scale>
          <a:sx n="60" d="100"/>
          <a:sy n="60" d="100"/>
        </p:scale>
        <p:origin x="52" y="2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139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81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7DCB00-94F9-1E73-9828-3090FF2F5C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D022746-6C92-9B94-6F12-70110441AF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61C4B7-C011-456D-82BE-809B01EFA7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33AB06-B6E6-5EDA-52C3-6CEA2D66B0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560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379582-92D7-A6D5-A261-27B522EB71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37174E5-A5EE-7EB3-59DB-2269071354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966A973-9B5A-0BB1-8D1B-389EE28B61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643C87-29F3-B3B3-7ED5-9AF6684142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647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DA3C80-5B2F-E189-715F-43BE864ABD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54039E-F103-F9B6-7386-7956F3022E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27A7214-3147-33FB-80DE-F1750A7056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309835-D420-7B18-EEA1-E32CA9C72C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51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51BE57-15DE-6240-11F7-E814511B59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44CE193-464D-5893-2A3B-EDCBF59E91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583754C-1FF1-E547-EB02-6523B92A7E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6D8DAB-C546-9D68-17B4-51B17C2670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6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9BA337-AA47-A3F2-5C7D-7D4AAD7871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BEE0933-5585-F452-332C-E6593EBBD8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0E7EDD4-5B2F-80C8-EAE0-5BD9726B44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89E0F8-4278-E95A-1645-E012C51831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742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528190-8433-7882-C577-9BAFBB12F4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D48334A-1FA4-99DF-2E2F-FEBE67E263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74456ED-8B13-C87C-628B-88AA1A5A5B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6CC6E8-6FB9-A551-BEA6-073A96E5C9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390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37256A-92F6-F57C-43F5-9DED8DA848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1C7A040-E10F-0FB5-66A4-E3244C55188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00804F3-20EC-EF88-ABBC-061E83B9F90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52D528-C5D7-C743-EC9E-2E88359C77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03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8930F-B01D-4028-8B0E-F04A757B0699}" type="datetime1">
              <a:rPr lang="en-US" smtClean="0"/>
              <a:t>5/24/2025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64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C325-617C-42E1-A6AF-118EDF272710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18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8D81-6BD5-46B7-9B73-DEE655C18860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FC288-CCDF-45F6-83D0-A2FE5ACE465F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06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D5A52-B967-49EA-8061-39B3BE009428}" type="datetime1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22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99526-DBFE-4551-9E96-5C58470BC658}" type="datetime1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9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293A-BB95-429D-88CC-3135E7960F89}" type="datetime1">
              <a:rPr lang="en-US" smtClean="0"/>
              <a:t>5/24/2025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00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37CE0-0531-4EF8-8787-1EC0D7A34FF0}" type="datetime1">
              <a:rPr lang="en-US" smtClean="0"/>
              <a:t>5/24/2025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23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E118D-4D4F-479C-A838-72E399FF8A28}" type="datetime1">
              <a:rPr lang="en-US" smtClean="0"/>
              <a:t>5/24/2025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1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39326-9B09-407E-8F3A-D259103F9967}" type="datetime1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3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C7D88-5436-44B5-8DC9-9FDDE2F10776}" type="datetime1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503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D02B-8AA9-49C7-8C12-9B0D1540D09E}" type="datetime1">
              <a:rPr lang="en-US" smtClean="0"/>
              <a:t>5/24/2025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896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08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AA44CCB-FF69-8565-5493-057F8846C3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74807"/>
            <a:ext cx="10905066" cy="190838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3D1CDD-1E40-4799-B157-A920E231D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Autofit/>
          </a:bodyPr>
          <a:lstStyle/>
          <a:p>
            <a:pPr defTabSz="914400">
              <a:spcAft>
                <a:spcPts val="600"/>
              </a:spcAft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2984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119B01-994A-27E4-3E6B-5C5074ADF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F20707-8127-540D-762B-142419D9B1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64452"/>
            <a:ext cx="12192000" cy="3929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256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6B8A81-94AB-E989-0CA5-16A521F3EF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D48584-B01C-35AA-8D95-9F1B36628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6F12C0-FBF8-B75B-E755-AD7717F9F8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103" y="0"/>
            <a:ext cx="119477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286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F60156-90EF-CB26-F732-AF3D5EF001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473BCC-9293-7284-02AD-1C9395F1C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EA4F6B-AA60-14C1-4DEE-0CCCF9259A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97742"/>
            <a:ext cx="12192000" cy="3662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016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87A605-84B7-5135-A814-89B9006218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0A429F-915E-4651-786F-3AE742861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BBA377A-B344-078D-B15A-EAF38C597E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8935"/>
            <a:ext cx="12192000" cy="644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334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C6515-B8D4-C833-99AA-7AE4BDF1D5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99869-68D6-A977-5906-31A40A61D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A98C1D-43FE-795D-FB77-3B99687130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9158"/>
            <a:ext cx="12192000" cy="3979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0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6CBC5C-9515-AB98-C196-C72F6D990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4529AA-DC0D-09FE-69F5-227B7F5FF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CB607A-E06E-7BB1-2BDE-CF098B8241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6975"/>
            <a:ext cx="12192000" cy="664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05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68531C-3992-78DF-1577-33F3AD5392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8AE85D-19BE-CF81-400E-59BA1316B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030B33-3D3E-0E33-6D2D-98490AD361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88932"/>
            <a:ext cx="12192000" cy="3480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18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FE8B59-6D05-F573-7450-31868628EE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C040E1-A6BF-64C6-855D-DD905821D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66A6C1-C5EF-1103-FBF3-243C61732E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3586"/>
            <a:ext cx="12192000" cy="593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50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69</Words>
  <Application>Microsoft Office PowerPoint</Application>
  <PresentationFormat>Widescreen</PresentationFormat>
  <Paragraphs>19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4</cp:revision>
  <dcterms:created xsi:type="dcterms:W3CDTF">2019-10-04T02:12:20Z</dcterms:created>
  <dcterms:modified xsi:type="dcterms:W3CDTF">2025-05-24T20:27:29Z</dcterms:modified>
</cp:coreProperties>
</file>