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62" r:id="rId4"/>
    <p:sldId id="266" r:id="rId5"/>
    <p:sldId id="264" r:id="rId6"/>
    <p:sldId id="268"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63" d="100"/>
          <a:sy n="63" d="100"/>
        </p:scale>
        <p:origin x="8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10/8/2023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10/8/2023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10/8/2023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10/8/2023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10/8/2023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10/8/2023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10/8/2023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10/8/2023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10/8/2023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10/8/2023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10/8/2023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10/8/2023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10/8/2023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 name="Rectangle 10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97555ED-A7D8-C8F0-48F8-B46C2B593BB4}"/>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lack background with a black square&#10;&#10;Description automatically generated with medium confidence">
            <a:extLst>
              <a:ext uri="{FF2B5EF4-FFF2-40B4-BE49-F238E27FC236}">
                <a16:creationId xmlns:a16="http://schemas.microsoft.com/office/drawing/2014/main" id="{580B4E26-6DA7-D1E8-0709-A6E96B81BFB3}"/>
              </a:ext>
            </a:extLst>
          </p:cNvPr>
          <p:cNvPicPr>
            <a:picLocks noChangeAspect="1"/>
          </p:cNvPicPr>
          <p:nvPr/>
        </p:nvPicPr>
        <p:blipFill>
          <a:blip r:embed="rId2"/>
          <a:stretch>
            <a:fillRect/>
          </a:stretch>
        </p:blipFill>
        <p:spPr>
          <a:xfrm>
            <a:off x="643467" y="757258"/>
            <a:ext cx="10905066" cy="5343483"/>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593DCA9-2170-B7BB-45E1-3A5EE5AED98E}"/>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96530AE4-04C2-2669-627F-4D6B61169A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866806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96530AE4-04C2-2669-627F-4D6B61169A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pic>
        <p:nvPicPr>
          <p:cNvPr id="7" name="Content Placeholder 5">
            <a:extLst>
              <a:ext uri="{FF2B5EF4-FFF2-40B4-BE49-F238E27FC236}">
                <a16:creationId xmlns:a16="http://schemas.microsoft.com/office/drawing/2014/main" id="{459AED47-F41E-9030-F309-0632CB08CFCE}"/>
              </a:ext>
            </a:extLst>
          </p:cNvPr>
          <p:cNvPicPr>
            <a:picLocks noGrp="1" noChangeAspect="1"/>
          </p:cNvPicPr>
          <p:nvPr>
            <p:ph idx="1"/>
          </p:nvPr>
        </p:nvPicPr>
        <p:blipFill>
          <a:blip r:embed="rId2"/>
          <a:stretch>
            <a:fillRect/>
          </a:stretch>
        </p:blipFill>
        <p:spPr>
          <a:xfrm>
            <a:off x="660814" y="643466"/>
            <a:ext cx="10870372" cy="5571067"/>
          </a:xfrm>
          <a:prstGeom prst="rect">
            <a:avLst/>
          </a:prstGeom>
        </p:spPr>
      </p:pic>
    </p:spTree>
    <p:extLst>
      <p:ext uri="{BB962C8B-B14F-4D97-AF65-F5344CB8AC3E}">
        <p14:creationId xmlns:p14="http://schemas.microsoft.com/office/powerpoint/2010/main" val="851905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593DCA9-2170-B7BB-45E1-3A5EE5AED98E}"/>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96530AE4-04C2-2669-627F-4D6B61169A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10790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96530AE4-04C2-2669-627F-4D6B61169A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pic>
        <p:nvPicPr>
          <p:cNvPr id="7" name="Content Placeholder 6">
            <a:extLst>
              <a:ext uri="{FF2B5EF4-FFF2-40B4-BE49-F238E27FC236}">
                <a16:creationId xmlns:a16="http://schemas.microsoft.com/office/drawing/2014/main" id="{77F0953B-8786-28BC-9B36-F91D374383A9}"/>
              </a:ext>
            </a:extLst>
          </p:cNvPr>
          <p:cNvPicPr>
            <a:picLocks noGrp="1" noChangeAspect="1"/>
          </p:cNvPicPr>
          <p:nvPr>
            <p:ph idx="1"/>
          </p:nvPr>
        </p:nvPicPr>
        <p:blipFill>
          <a:blip r:embed="rId2"/>
          <a:stretch>
            <a:fillRect/>
          </a:stretch>
        </p:blipFill>
        <p:spPr>
          <a:xfrm>
            <a:off x="643467" y="716364"/>
            <a:ext cx="10905066" cy="5425271"/>
          </a:xfrm>
          <a:prstGeom prst="rect">
            <a:avLst/>
          </a:prstGeom>
        </p:spPr>
      </p:pic>
    </p:spTree>
    <p:extLst>
      <p:ext uri="{BB962C8B-B14F-4D97-AF65-F5344CB8AC3E}">
        <p14:creationId xmlns:p14="http://schemas.microsoft.com/office/powerpoint/2010/main" val="983748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593DCA9-2170-B7BB-45E1-3A5EE5AED98E}"/>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96530AE4-04C2-2669-627F-4D6B61169A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305852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15</cp:revision>
  <dcterms:created xsi:type="dcterms:W3CDTF">2020-12-27T20:40:58Z</dcterms:created>
  <dcterms:modified xsi:type="dcterms:W3CDTF">2023-10-08T20:22:23Z</dcterms:modified>
</cp:coreProperties>
</file>