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1" r:id="rId3"/>
    <p:sldId id="262" r:id="rId4"/>
    <p:sldId id="265" r:id="rId5"/>
    <p:sldId id="264" r:id="rId6"/>
    <p:sldId id="266"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34" autoAdjust="0"/>
    <p:restoredTop sz="94660"/>
  </p:normalViewPr>
  <p:slideViewPr>
    <p:cSldViewPr snapToGrid="0">
      <p:cViewPr varScale="1">
        <p:scale>
          <a:sx n="70" d="100"/>
          <a:sy n="70" d="100"/>
        </p:scale>
        <p:origin x="54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0A7F7E-3E35-4584-8ACC-07E016FD1C66}" type="datetimeFigureOut">
              <a:rPr lang="en-US" smtClean="0"/>
              <a:t>10/8/2023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384B2A-4DB2-4667-8E88-08E1FD032096}" type="slidenum">
              <a:rPr lang="en-US" smtClean="0"/>
              <a:t>‹#›</a:t>
            </a:fld>
            <a:endParaRPr lang="en-US" dirty="0"/>
          </a:p>
        </p:txBody>
      </p:sp>
    </p:spTree>
    <p:extLst>
      <p:ext uri="{BB962C8B-B14F-4D97-AF65-F5344CB8AC3E}">
        <p14:creationId xmlns:p14="http://schemas.microsoft.com/office/powerpoint/2010/main" val="2705724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B6384B2A-4DB2-4667-8E88-08E1FD032096}" type="slidenum">
              <a:rPr lang="en-US" smtClean="0"/>
              <a:t>1</a:t>
            </a:fld>
            <a:endParaRPr lang="en-US" dirty="0"/>
          </a:p>
        </p:txBody>
      </p:sp>
    </p:spTree>
    <p:extLst>
      <p:ext uri="{BB962C8B-B14F-4D97-AF65-F5344CB8AC3E}">
        <p14:creationId xmlns:p14="http://schemas.microsoft.com/office/powerpoint/2010/main" val="1202008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E6D62-C8B2-459E-B92C-3154CE3723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E92798-2E4D-4E96-8E1A-8116DAA1AE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48802C-8456-4047-A191-008CC47428C9}"/>
              </a:ext>
            </a:extLst>
          </p:cNvPr>
          <p:cNvSpPr>
            <a:spLocks noGrp="1"/>
          </p:cNvSpPr>
          <p:nvPr>
            <p:ph type="dt" sz="half" idx="10"/>
          </p:nvPr>
        </p:nvSpPr>
        <p:spPr/>
        <p:txBody>
          <a:bodyPr/>
          <a:lstStyle/>
          <a:p>
            <a:fld id="{98344DDC-0953-4961-9E26-D024ECD5517C}" type="datetime1">
              <a:rPr lang="en-US" smtClean="0"/>
              <a:t>10/8/2023</a:t>
            </a:fld>
            <a:endParaRPr lang="en-US" dirty="0"/>
          </a:p>
        </p:txBody>
      </p:sp>
      <p:sp>
        <p:nvSpPr>
          <p:cNvPr id="5" name="Footer Placeholder 4">
            <a:extLst>
              <a:ext uri="{FF2B5EF4-FFF2-40B4-BE49-F238E27FC236}">
                <a16:creationId xmlns:a16="http://schemas.microsoft.com/office/drawing/2014/main" id="{6FDACAE3-C0D2-47B3-AF5B-2AEC76CEAB59}"/>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B586BCB8-3ECF-4383-A6D0-F3E8E6A470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844650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FBE4D-4783-473A-85F3-7496C3C5F8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549638-F527-4DC8-8822-8E0796ECC3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05C6C3-0914-4A1D-959A-57F8E3BF7C83}"/>
              </a:ext>
            </a:extLst>
          </p:cNvPr>
          <p:cNvSpPr>
            <a:spLocks noGrp="1"/>
          </p:cNvSpPr>
          <p:nvPr>
            <p:ph type="dt" sz="half" idx="10"/>
          </p:nvPr>
        </p:nvSpPr>
        <p:spPr/>
        <p:txBody>
          <a:bodyPr/>
          <a:lstStyle/>
          <a:p>
            <a:fld id="{A0BA5E7A-E482-4850-851C-E6F7B7653514}" type="datetime1">
              <a:rPr lang="en-US" smtClean="0"/>
              <a:t>10/8/2023</a:t>
            </a:fld>
            <a:endParaRPr lang="en-US" dirty="0"/>
          </a:p>
        </p:txBody>
      </p:sp>
      <p:sp>
        <p:nvSpPr>
          <p:cNvPr id="5" name="Footer Placeholder 4">
            <a:extLst>
              <a:ext uri="{FF2B5EF4-FFF2-40B4-BE49-F238E27FC236}">
                <a16:creationId xmlns:a16="http://schemas.microsoft.com/office/drawing/2014/main" id="{8CDE625E-633A-4B2E-9A36-99342A5F854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2DA7D38-D51E-45D0-A19C-2F0B3196B350}"/>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011106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D26EDF-88E3-4CBC-9F46-2180CA80DED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F8DA41-86ED-43AA-9024-ED4273CAFC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475F70-DC7A-4C24-BB15-F0E06C65D62E}"/>
              </a:ext>
            </a:extLst>
          </p:cNvPr>
          <p:cNvSpPr>
            <a:spLocks noGrp="1"/>
          </p:cNvSpPr>
          <p:nvPr>
            <p:ph type="dt" sz="half" idx="10"/>
          </p:nvPr>
        </p:nvSpPr>
        <p:spPr/>
        <p:txBody>
          <a:bodyPr/>
          <a:lstStyle/>
          <a:p>
            <a:fld id="{5E87A8A4-FAE0-4B5E-9B6A-5ADF47C483EB}" type="datetime1">
              <a:rPr lang="en-US" smtClean="0"/>
              <a:t>10/8/2023</a:t>
            </a:fld>
            <a:endParaRPr lang="en-US" dirty="0"/>
          </a:p>
        </p:txBody>
      </p:sp>
      <p:sp>
        <p:nvSpPr>
          <p:cNvPr id="5" name="Footer Placeholder 4">
            <a:extLst>
              <a:ext uri="{FF2B5EF4-FFF2-40B4-BE49-F238E27FC236}">
                <a16:creationId xmlns:a16="http://schemas.microsoft.com/office/drawing/2014/main" id="{7DEF43FF-0865-4CDB-9490-350D34A574E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943320C-1077-4664-ABCB-7D25D97CF3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608569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3D12E-2847-41A2-9D21-3773155790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7586FB-4064-4432-B8EA-34C7305518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DD7810-B463-48CD-A259-51455977DB7A}"/>
              </a:ext>
            </a:extLst>
          </p:cNvPr>
          <p:cNvSpPr>
            <a:spLocks noGrp="1"/>
          </p:cNvSpPr>
          <p:nvPr>
            <p:ph type="dt" sz="half" idx="10"/>
          </p:nvPr>
        </p:nvSpPr>
        <p:spPr/>
        <p:txBody>
          <a:bodyPr/>
          <a:lstStyle/>
          <a:p>
            <a:fld id="{7D498801-AC6F-4653-8C33-E34CD9B4B218}" type="datetime1">
              <a:rPr lang="en-US" smtClean="0"/>
              <a:t>10/8/2023</a:t>
            </a:fld>
            <a:endParaRPr lang="en-US" dirty="0"/>
          </a:p>
        </p:txBody>
      </p:sp>
      <p:sp>
        <p:nvSpPr>
          <p:cNvPr id="5" name="Footer Placeholder 4">
            <a:extLst>
              <a:ext uri="{FF2B5EF4-FFF2-40B4-BE49-F238E27FC236}">
                <a16:creationId xmlns:a16="http://schemas.microsoft.com/office/drawing/2014/main" id="{9388510C-5413-42DF-8C2A-71168206C5A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BE19DF3-B314-4A18-99CD-BB081D90664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371491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366FF-2A6A-4F0F-8C4B-C30608E253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583830-7008-461D-8ADE-0423FFA568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045208-6FF2-438A-A108-010F0B4F44DB}"/>
              </a:ext>
            </a:extLst>
          </p:cNvPr>
          <p:cNvSpPr>
            <a:spLocks noGrp="1"/>
          </p:cNvSpPr>
          <p:nvPr>
            <p:ph type="dt" sz="half" idx="10"/>
          </p:nvPr>
        </p:nvSpPr>
        <p:spPr/>
        <p:txBody>
          <a:bodyPr/>
          <a:lstStyle/>
          <a:p>
            <a:fld id="{536CA895-F8C2-49BC-A4FE-1E502C3D0F7F}" type="datetime1">
              <a:rPr lang="en-US" smtClean="0"/>
              <a:t>10/8/2023</a:t>
            </a:fld>
            <a:endParaRPr lang="en-US" dirty="0"/>
          </a:p>
        </p:txBody>
      </p:sp>
      <p:sp>
        <p:nvSpPr>
          <p:cNvPr id="5" name="Footer Placeholder 4">
            <a:extLst>
              <a:ext uri="{FF2B5EF4-FFF2-40B4-BE49-F238E27FC236}">
                <a16:creationId xmlns:a16="http://schemas.microsoft.com/office/drawing/2014/main" id="{CFDF6A63-4FBB-4427-8DF6-7E3D3BBE640C}"/>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C5DACBC-23DE-49E9-995F-67C40E2EE7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63064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2BF1F-49E2-4073-B7C6-B05E615B71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75DA8E-3C93-432C-B9DA-2C9A04F2BA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717AB7-4872-4030-8997-B58A88A3D8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74489B9-35EF-4F5D-98ED-CBADE96FBA46}"/>
              </a:ext>
            </a:extLst>
          </p:cNvPr>
          <p:cNvSpPr>
            <a:spLocks noGrp="1"/>
          </p:cNvSpPr>
          <p:nvPr>
            <p:ph type="dt" sz="half" idx="10"/>
          </p:nvPr>
        </p:nvSpPr>
        <p:spPr/>
        <p:txBody>
          <a:bodyPr/>
          <a:lstStyle/>
          <a:p>
            <a:fld id="{48CE1A96-AD1B-4086-B32F-129442E9F70C}" type="datetime1">
              <a:rPr lang="en-US" smtClean="0"/>
              <a:t>10/8/2023</a:t>
            </a:fld>
            <a:endParaRPr lang="en-US" dirty="0"/>
          </a:p>
        </p:txBody>
      </p:sp>
      <p:sp>
        <p:nvSpPr>
          <p:cNvPr id="6" name="Footer Placeholder 5">
            <a:extLst>
              <a:ext uri="{FF2B5EF4-FFF2-40B4-BE49-F238E27FC236}">
                <a16:creationId xmlns:a16="http://schemas.microsoft.com/office/drawing/2014/main" id="{C4018DF6-FEC0-46C3-9E8E-9DB000A31C5E}"/>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B7A1760A-1F11-4439-A07C-4CDE313C09FE}"/>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0435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A3D7-1C65-4D03-8388-E29AEB40138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19C93E-85BB-42B4-A210-3425FE29AF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AACA51-711A-4B3D-A3F2-B761782E4F0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98420F2-C661-42AF-B6FC-41E891BED2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D47C70-11AE-48C2-A507-1054686115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B9254BB-FAAE-442F-ACD7-467DCE5985C5}"/>
              </a:ext>
            </a:extLst>
          </p:cNvPr>
          <p:cNvSpPr>
            <a:spLocks noGrp="1"/>
          </p:cNvSpPr>
          <p:nvPr>
            <p:ph type="dt" sz="half" idx="10"/>
          </p:nvPr>
        </p:nvSpPr>
        <p:spPr/>
        <p:txBody>
          <a:bodyPr/>
          <a:lstStyle/>
          <a:p>
            <a:fld id="{3D2B9CE9-DEB5-4876-9619-CCB0ECDCB9F1}" type="datetime1">
              <a:rPr lang="en-US" smtClean="0"/>
              <a:t>10/8/2023</a:t>
            </a:fld>
            <a:endParaRPr lang="en-US" dirty="0"/>
          </a:p>
        </p:txBody>
      </p:sp>
      <p:sp>
        <p:nvSpPr>
          <p:cNvPr id="8" name="Footer Placeholder 7">
            <a:extLst>
              <a:ext uri="{FF2B5EF4-FFF2-40B4-BE49-F238E27FC236}">
                <a16:creationId xmlns:a16="http://schemas.microsoft.com/office/drawing/2014/main" id="{17664575-6C40-48B2-8460-8712B7389200}"/>
              </a:ext>
            </a:extLst>
          </p:cNvPr>
          <p:cNvSpPr>
            <a:spLocks noGrp="1"/>
          </p:cNvSpPr>
          <p:nvPr>
            <p:ph type="ftr" sz="quarter" idx="11"/>
          </p:nvPr>
        </p:nvSpPr>
        <p:spPr/>
        <p:txBody>
          <a:bodyPr/>
          <a:lstStyle/>
          <a:p>
            <a:r>
              <a:rPr lang="en-US"/>
              <a:t>Public Domain</a:t>
            </a:r>
            <a:endParaRPr lang="en-US" dirty="0"/>
          </a:p>
        </p:txBody>
      </p:sp>
      <p:sp>
        <p:nvSpPr>
          <p:cNvPr id="9" name="Slide Number Placeholder 8">
            <a:extLst>
              <a:ext uri="{FF2B5EF4-FFF2-40B4-BE49-F238E27FC236}">
                <a16:creationId xmlns:a16="http://schemas.microsoft.com/office/drawing/2014/main" id="{3C611DED-D689-4FAF-A5EC-23384A08CBB3}"/>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617475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7E909-5608-4390-AF20-299C682F11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94D466-678C-43BC-B89B-57AD17613D01}"/>
              </a:ext>
            </a:extLst>
          </p:cNvPr>
          <p:cNvSpPr>
            <a:spLocks noGrp="1"/>
          </p:cNvSpPr>
          <p:nvPr>
            <p:ph type="dt" sz="half" idx="10"/>
          </p:nvPr>
        </p:nvSpPr>
        <p:spPr/>
        <p:txBody>
          <a:bodyPr/>
          <a:lstStyle/>
          <a:p>
            <a:fld id="{1ABDEE3D-B4E0-4A25-99E8-49E71DBBE3B7}" type="datetime1">
              <a:rPr lang="en-US" smtClean="0"/>
              <a:t>10/8/2023</a:t>
            </a:fld>
            <a:endParaRPr lang="en-US" dirty="0"/>
          </a:p>
        </p:txBody>
      </p:sp>
      <p:sp>
        <p:nvSpPr>
          <p:cNvPr id="4" name="Footer Placeholder 3">
            <a:extLst>
              <a:ext uri="{FF2B5EF4-FFF2-40B4-BE49-F238E27FC236}">
                <a16:creationId xmlns:a16="http://schemas.microsoft.com/office/drawing/2014/main" id="{3B25B212-7F07-46B1-925A-16DA64A59EAC}"/>
              </a:ext>
            </a:extLst>
          </p:cNvPr>
          <p:cNvSpPr>
            <a:spLocks noGrp="1"/>
          </p:cNvSpPr>
          <p:nvPr>
            <p:ph type="ftr" sz="quarter" idx="11"/>
          </p:nvPr>
        </p:nvSpPr>
        <p:spPr/>
        <p:txBody>
          <a:bodyPr/>
          <a:lstStyle/>
          <a:p>
            <a:r>
              <a:rPr lang="en-US"/>
              <a:t>Public Domain</a:t>
            </a:r>
            <a:endParaRPr lang="en-US" dirty="0"/>
          </a:p>
        </p:txBody>
      </p:sp>
      <p:sp>
        <p:nvSpPr>
          <p:cNvPr id="5" name="Slide Number Placeholder 4">
            <a:extLst>
              <a:ext uri="{FF2B5EF4-FFF2-40B4-BE49-F238E27FC236}">
                <a16:creationId xmlns:a16="http://schemas.microsoft.com/office/drawing/2014/main" id="{37875088-8DD7-43C1-AA5C-13353C7E5AF4}"/>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4040292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702AAC-7655-4DEB-AAF7-0AB2E13B24C8}"/>
              </a:ext>
            </a:extLst>
          </p:cNvPr>
          <p:cNvSpPr>
            <a:spLocks noGrp="1"/>
          </p:cNvSpPr>
          <p:nvPr>
            <p:ph type="dt" sz="half" idx="10"/>
          </p:nvPr>
        </p:nvSpPr>
        <p:spPr/>
        <p:txBody>
          <a:bodyPr/>
          <a:lstStyle/>
          <a:p>
            <a:fld id="{7B47F764-B952-4559-AC59-ABD7E0336D5D}" type="datetime1">
              <a:rPr lang="en-US" smtClean="0"/>
              <a:t>10/8/2023</a:t>
            </a:fld>
            <a:endParaRPr lang="en-US" dirty="0"/>
          </a:p>
        </p:txBody>
      </p:sp>
      <p:sp>
        <p:nvSpPr>
          <p:cNvPr id="3" name="Footer Placeholder 2">
            <a:extLst>
              <a:ext uri="{FF2B5EF4-FFF2-40B4-BE49-F238E27FC236}">
                <a16:creationId xmlns:a16="http://schemas.microsoft.com/office/drawing/2014/main" id="{5EAE79A4-DD70-404F-B99C-B862E4A40F23}"/>
              </a:ext>
            </a:extLst>
          </p:cNvPr>
          <p:cNvSpPr>
            <a:spLocks noGrp="1"/>
          </p:cNvSpPr>
          <p:nvPr>
            <p:ph type="ftr" sz="quarter" idx="11"/>
          </p:nvPr>
        </p:nvSpPr>
        <p:spPr/>
        <p:txBody>
          <a:bodyPr/>
          <a:lstStyle/>
          <a:p>
            <a:r>
              <a:rPr lang="en-US"/>
              <a:t>Public Domain</a:t>
            </a:r>
            <a:endParaRPr lang="en-US" dirty="0"/>
          </a:p>
        </p:txBody>
      </p:sp>
      <p:sp>
        <p:nvSpPr>
          <p:cNvPr id="4" name="Slide Number Placeholder 3">
            <a:extLst>
              <a:ext uri="{FF2B5EF4-FFF2-40B4-BE49-F238E27FC236}">
                <a16:creationId xmlns:a16="http://schemas.microsoft.com/office/drawing/2014/main" id="{4CC032F5-70C7-4C25-BBF4-3850A7B0800C}"/>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87952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4C67D-CA0E-4B5B-948E-FBC924959D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3B4B0B-1ABB-432C-AEFC-E3B3E1B91D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278A6D-E09B-47AB-9FFB-862E7ABE69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ED34D7-5344-41C5-B72F-67ED4441068B}"/>
              </a:ext>
            </a:extLst>
          </p:cNvPr>
          <p:cNvSpPr>
            <a:spLocks noGrp="1"/>
          </p:cNvSpPr>
          <p:nvPr>
            <p:ph type="dt" sz="half" idx="10"/>
          </p:nvPr>
        </p:nvSpPr>
        <p:spPr/>
        <p:txBody>
          <a:bodyPr/>
          <a:lstStyle/>
          <a:p>
            <a:fld id="{42342256-CC5A-45B9-92A0-9D6B8A19EED9}" type="datetime1">
              <a:rPr lang="en-US" smtClean="0"/>
              <a:t>10/8/2023</a:t>
            </a:fld>
            <a:endParaRPr lang="en-US" dirty="0"/>
          </a:p>
        </p:txBody>
      </p:sp>
      <p:sp>
        <p:nvSpPr>
          <p:cNvPr id="6" name="Footer Placeholder 5">
            <a:extLst>
              <a:ext uri="{FF2B5EF4-FFF2-40B4-BE49-F238E27FC236}">
                <a16:creationId xmlns:a16="http://schemas.microsoft.com/office/drawing/2014/main" id="{A9562FBB-E28D-42CD-B4A7-3B544F599829}"/>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F9F02530-55EC-4D57-86FC-9568C63391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912555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5663-8C2D-4085-8FDD-5662143F11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F633EA-A9D8-4FB6-9D1E-BE8D4C5AF8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7D1D2BF-B960-46AC-A48E-8EDB76C330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8497C9-9A5C-4A19-A27A-05687C51E911}"/>
              </a:ext>
            </a:extLst>
          </p:cNvPr>
          <p:cNvSpPr>
            <a:spLocks noGrp="1"/>
          </p:cNvSpPr>
          <p:nvPr>
            <p:ph type="dt" sz="half" idx="10"/>
          </p:nvPr>
        </p:nvSpPr>
        <p:spPr/>
        <p:txBody>
          <a:bodyPr/>
          <a:lstStyle/>
          <a:p>
            <a:fld id="{D32E7548-E7FF-4A3B-A7A3-D9E95B7D74AD}" type="datetime1">
              <a:rPr lang="en-US" smtClean="0"/>
              <a:t>10/8/2023</a:t>
            </a:fld>
            <a:endParaRPr lang="en-US" dirty="0"/>
          </a:p>
        </p:txBody>
      </p:sp>
      <p:sp>
        <p:nvSpPr>
          <p:cNvPr id="6" name="Footer Placeholder 5">
            <a:extLst>
              <a:ext uri="{FF2B5EF4-FFF2-40B4-BE49-F238E27FC236}">
                <a16:creationId xmlns:a16="http://schemas.microsoft.com/office/drawing/2014/main" id="{4B1EA8B0-580F-43D4-A831-0CF1BB5F552C}"/>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0062B626-2F17-4761-9682-00864F05B27A}"/>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2854505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93D115-4A8E-4FE6-AB14-294B65AD7E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7B10C1-4DEB-4AE4-9241-0AF840DC93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B31172-7673-493E-817C-898A8A6874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B4721D-97B2-4BA5-AD4A-B991F070F0F5}" type="datetime1">
              <a:rPr lang="en-US" smtClean="0"/>
              <a:t>10/8/2023</a:t>
            </a:fld>
            <a:endParaRPr lang="en-US" dirty="0"/>
          </a:p>
        </p:txBody>
      </p:sp>
      <p:sp>
        <p:nvSpPr>
          <p:cNvPr id="5" name="Footer Placeholder 4">
            <a:extLst>
              <a:ext uri="{FF2B5EF4-FFF2-40B4-BE49-F238E27FC236}">
                <a16:creationId xmlns:a16="http://schemas.microsoft.com/office/drawing/2014/main" id="{D7B01D31-E52A-4033-82E2-D7A71AADBA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a:extLst>
              <a:ext uri="{FF2B5EF4-FFF2-40B4-BE49-F238E27FC236}">
                <a16:creationId xmlns:a16="http://schemas.microsoft.com/office/drawing/2014/main" id="{723FD705-72FC-46DA-A4EB-C81AD80D9C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395CF-A685-4B99-81FF-2427CB05D3EF}" type="slidenum">
              <a:rPr lang="en-US" smtClean="0"/>
              <a:t>‹#›</a:t>
            </a:fld>
            <a:endParaRPr lang="en-US" dirty="0"/>
          </a:p>
        </p:txBody>
      </p:sp>
    </p:spTree>
    <p:extLst>
      <p:ext uri="{BB962C8B-B14F-4D97-AF65-F5344CB8AC3E}">
        <p14:creationId xmlns:p14="http://schemas.microsoft.com/office/powerpoint/2010/main" val="3154941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1" name="Rectangle 10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DC64A786-575C-56A3-944B-80A5CD48E269}"/>
              </a:ext>
            </a:extLst>
          </p:cNvPr>
          <p:cNvPicPr>
            <a:picLocks noChangeAspect="1"/>
          </p:cNvPicPr>
          <p:nvPr/>
        </p:nvPicPr>
        <p:blipFill>
          <a:blip r:embed="rId3"/>
          <a:stretch>
            <a:fillRect/>
          </a:stretch>
        </p:blipFill>
        <p:spPr>
          <a:xfrm>
            <a:off x="643467" y="2283968"/>
            <a:ext cx="10905066" cy="2290064"/>
          </a:xfrm>
          <a:prstGeom prst="rect">
            <a:avLst/>
          </a:prstGeom>
        </p:spPr>
      </p:pic>
      <p:sp>
        <p:nvSpPr>
          <p:cNvPr id="6" name="Footer Placeholder 5">
            <a:extLst>
              <a:ext uri="{FF2B5EF4-FFF2-40B4-BE49-F238E27FC236}">
                <a16:creationId xmlns:a16="http://schemas.microsoft.com/office/drawing/2014/main" id="{F0967F4C-154C-44A0-9C42-61157902A03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119332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black background with a black square&#10;&#10;Description automatically generated with medium confidence">
            <a:extLst>
              <a:ext uri="{FF2B5EF4-FFF2-40B4-BE49-F238E27FC236}">
                <a16:creationId xmlns:a16="http://schemas.microsoft.com/office/drawing/2014/main" id="{2FCB453D-05B8-1E57-37BD-24FAD3047555}"/>
              </a:ext>
            </a:extLst>
          </p:cNvPr>
          <p:cNvPicPr>
            <a:picLocks noChangeAspect="1"/>
          </p:cNvPicPr>
          <p:nvPr/>
        </p:nvPicPr>
        <p:blipFill>
          <a:blip r:embed="rId2"/>
          <a:stretch>
            <a:fillRect/>
          </a:stretch>
        </p:blipFill>
        <p:spPr>
          <a:xfrm>
            <a:off x="889397" y="643467"/>
            <a:ext cx="10413205" cy="5571066"/>
          </a:xfrm>
          <a:prstGeom prst="rect">
            <a:avLst/>
          </a:prstGeom>
        </p:spPr>
      </p:pic>
      <p:sp>
        <p:nvSpPr>
          <p:cNvPr id="6" name="Footer Placeholder 5">
            <a:extLst>
              <a:ext uri="{FF2B5EF4-FFF2-40B4-BE49-F238E27FC236}">
                <a16:creationId xmlns:a16="http://schemas.microsoft.com/office/drawing/2014/main" id="{968A1BD1-AC86-463F-97D0-B384C23BCD3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873351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9C187468-B8CF-2544-D75B-A3967DE6E706}"/>
              </a:ext>
            </a:extLst>
          </p:cNvPr>
          <p:cNvPicPr>
            <a:picLocks noGrp="1" noChangeAspect="1"/>
          </p:cNvPicPr>
          <p:nvPr>
            <p:ph idx="1"/>
          </p:nvPr>
        </p:nvPicPr>
        <p:blipFill>
          <a:blip r:embed="rId2"/>
          <a:stretch>
            <a:fillRect/>
          </a:stretch>
        </p:blipFill>
        <p:spPr>
          <a:xfrm>
            <a:off x="840277" y="643467"/>
            <a:ext cx="10511445" cy="5571066"/>
          </a:xfrm>
          <a:prstGeom prst="rect">
            <a:avLst/>
          </a:prstGeom>
        </p:spPr>
      </p:pic>
      <p:sp>
        <p:nvSpPr>
          <p:cNvPr id="4" name="Footer Placeholder 3">
            <a:extLst>
              <a:ext uri="{FF2B5EF4-FFF2-40B4-BE49-F238E27FC236}">
                <a16:creationId xmlns:a16="http://schemas.microsoft.com/office/drawing/2014/main" id="{B4C48974-9D47-0A35-54A8-1C5146BF307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679109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60C827A4-3694-996C-6816-C34AAA860261}"/>
              </a:ext>
            </a:extLst>
          </p:cNvPr>
          <p:cNvPicPr>
            <a:picLocks noGrp="1" noChangeAspect="1"/>
          </p:cNvPicPr>
          <p:nvPr>
            <p:ph idx="1"/>
          </p:nvPr>
        </p:nvPicPr>
        <p:blipFill>
          <a:blip r:embed="rId2"/>
          <a:stretch>
            <a:fillRect/>
          </a:stretch>
        </p:blipFill>
        <p:spPr>
          <a:xfrm>
            <a:off x="913613" y="643467"/>
            <a:ext cx="10364773" cy="5571066"/>
          </a:xfrm>
          <a:prstGeom prst="rect">
            <a:avLst/>
          </a:prstGeom>
        </p:spPr>
      </p:pic>
      <p:sp>
        <p:nvSpPr>
          <p:cNvPr id="4" name="Footer Placeholder 3">
            <a:extLst>
              <a:ext uri="{FF2B5EF4-FFF2-40B4-BE49-F238E27FC236}">
                <a16:creationId xmlns:a16="http://schemas.microsoft.com/office/drawing/2014/main" id="{72ABB475-5744-F375-BF77-37B11C6F295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037374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9C187468-B8CF-2544-D75B-A3967DE6E706}"/>
              </a:ext>
            </a:extLst>
          </p:cNvPr>
          <p:cNvPicPr>
            <a:picLocks noGrp="1" noChangeAspect="1"/>
          </p:cNvPicPr>
          <p:nvPr>
            <p:ph idx="1"/>
          </p:nvPr>
        </p:nvPicPr>
        <p:blipFill>
          <a:blip r:embed="rId2"/>
          <a:stretch>
            <a:fillRect/>
          </a:stretch>
        </p:blipFill>
        <p:spPr>
          <a:xfrm>
            <a:off x="840277" y="643467"/>
            <a:ext cx="10511445" cy="5571066"/>
          </a:xfrm>
          <a:prstGeom prst="rect">
            <a:avLst/>
          </a:prstGeom>
        </p:spPr>
      </p:pic>
      <p:sp>
        <p:nvSpPr>
          <p:cNvPr id="4" name="Footer Placeholder 3">
            <a:extLst>
              <a:ext uri="{FF2B5EF4-FFF2-40B4-BE49-F238E27FC236}">
                <a16:creationId xmlns:a16="http://schemas.microsoft.com/office/drawing/2014/main" id="{B4C48974-9D47-0A35-54A8-1C5146BF307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3348845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82170560-4560-A284-4E35-EE655528418B}"/>
              </a:ext>
            </a:extLst>
          </p:cNvPr>
          <p:cNvPicPr>
            <a:picLocks noGrp="1" noChangeAspect="1"/>
          </p:cNvPicPr>
          <p:nvPr>
            <p:ph idx="1"/>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163542D4-26C2-0BEF-51D7-C9E5AA575EB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801742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9C187468-B8CF-2544-D75B-A3967DE6E706}"/>
              </a:ext>
            </a:extLst>
          </p:cNvPr>
          <p:cNvPicPr>
            <a:picLocks noGrp="1" noChangeAspect="1"/>
          </p:cNvPicPr>
          <p:nvPr>
            <p:ph idx="1"/>
          </p:nvPr>
        </p:nvPicPr>
        <p:blipFill>
          <a:blip r:embed="rId2"/>
          <a:stretch>
            <a:fillRect/>
          </a:stretch>
        </p:blipFill>
        <p:spPr>
          <a:xfrm>
            <a:off x="840277" y="643467"/>
            <a:ext cx="10511445" cy="5571066"/>
          </a:xfrm>
          <a:prstGeom prst="rect">
            <a:avLst/>
          </a:prstGeom>
        </p:spPr>
      </p:pic>
      <p:sp>
        <p:nvSpPr>
          <p:cNvPr id="4" name="Footer Placeholder 3">
            <a:extLst>
              <a:ext uri="{FF2B5EF4-FFF2-40B4-BE49-F238E27FC236}">
                <a16:creationId xmlns:a16="http://schemas.microsoft.com/office/drawing/2014/main" id="{B4C48974-9D47-0A35-54A8-1C5146BF307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7912514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TotalTime>
  <Words>57</Words>
  <Application>Microsoft Office PowerPoint</Application>
  <PresentationFormat>Widescreen</PresentationFormat>
  <Paragraphs>9</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14</cp:revision>
  <dcterms:created xsi:type="dcterms:W3CDTF">2020-12-27T20:40:58Z</dcterms:created>
  <dcterms:modified xsi:type="dcterms:W3CDTF">2023-10-08T20:13:33Z</dcterms:modified>
</cp:coreProperties>
</file>