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F47BB45-0251-4F4F-8E1D-2000E98DDD3E}"/>
    <pc:docChg chg="undo custSel mod modSld">
      <pc:chgData name="Sarah Gothard" userId="0e53f415fda5f162" providerId="LiveId" clId="{4F47BB45-0251-4F4F-8E1D-2000E98DDD3E}" dt="2019-09-29T18:54:01.829" v="18" actId="26606"/>
      <pc:docMkLst>
        <pc:docMk/>
      </pc:docMkLst>
      <pc:sldChg chg="addSp delSp modSp mod setBg setClrOvrMap">
        <pc:chgData name="Sarah Gothard" userId="0e53f415fda5f162" providerId="LiveId" clId="{4F47BB45-0251-4F4F-8E1D-2000E98DDD3E}" dt="2019-09-29T18:53:33.309" v="10" actId="26606"/>
        <pc:sldMkLst>
          <pc:docMk/>
          <pc:sldMk cId="2211167003" sldId="257"/>
        </pc:sldMkLst>
        <pc:spChg chg="mod ord">
          <ac:chgData name="Sarah Gothard" userId="0e53f415fda5f162" providerId="LiveId" clId="{4F47BB45-0251-4F4F-8E1D-2000E98DDD3E}" dt="2019-09-29T18:53:33.309" v="10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4F47BB45-0251-4F4F-8E1D-2000E98DDD3E}" dt="2019-09-29T18:53:22.038" v="1" actId="26606"/>
          <ac:spMkLst>
            <pc:docMk/>
            <pc:sldMk cId="2211167003" sldId="257"/>
            <ac:spMk id="12" creationId="{E0E174D7-A74C-4845-B4E2-D161F9C68F73}"/>
          </ac:spMkLst>
        </pc:spChg>
        <pc:spChg chg="add del">
          <ac:chgData name="Sarah Gothard" userId="0e53f415fda5f162" providerId="LiveId" clId="{4F47BB45-0251-4F4F-8E1D-2000E98DDD3E}" dt="2019-09-29T18:53:22.038" v="1" actId="26606"/>
          <ac:spMkLst>
            <pc:docMk/>
            <pc:sldMk cId="2211167003" sldId="257"/>
            <ac:spMk id="14" creationId="{512F2985-810C-4ABC-9993-5D7821EE76B6}"/>
          </ac:spMkLst>
        </pc:spChg>
        <pc:spChg chg="add del">
          <ac:chgData name="Sarah Gothard" userId="0e53f415fda5f162" providerId="LiveId" clId="{4F47BB45-0251-4F4F-8E1D-2000E98DDD3E}" dt="2019-09-29T18:53:33.309" v="10" actId="26606"/>
          <ac:spMkLst>
            <pc:docMk/>
            <pc:sldMk cId="2211167003" sldId="257"/>
            <ac:spMk id="16" creationId="{17C746F4-1536-4E83-B247-DD6BBE09CDF6}"/>
          </ac:spMkLst>
        </pc:spChg>
        <pc:spChg chg="add del">
          <ac:chgData name="Sarah Gothard" userId="0e53f415fda5f162" providerId="LiveId" clId="{4F47BB45-0251-4F4F-8E1D-2000E98DDD3E}" dt="2019-09-29T18:53:33.309" v="10" actId="26606"/>
          <ac:spMkLst>
            <pc:docMk/>
            <pc:sldMk cId="2211167003" sldId="257"/>
            <ac:spMk id="18" creationId="{DF4972D9-F510-4C84-8BDA-31BAECC2329C}"/>
          </ac:spMkLst>
        </pc:spChg>
        <pc:spChg chg="add del">
          <ac:chgData name="Sarah Gothard" userId="0e53f415fda5f162" providerId="LiveId" clId="{4F47BB45-0251-4F4F-8E1D-2000E98DDD3E}" dt="2019-09-29T18:53:33.309" v="10" actId="26606"/>
          <ac:spMkLst>
            <pc:docMk/>
            <pc:sldMk cId="2211167003" sldId="257"/>
            <ac:spMk id="19" creationId="{D8E2D96C-A214-42D7-8C0F-E4CCBD8C39CD}"/>
          </ac:spMkLst>
        </pc:spChg>
        <pc:spChg chg="add">
          <ac:chgData name="Sarah Gothard" userId="0e53f415fda5f162" providerId="LiveId" clId="{4F47BB45-0251-4F4F-8E1D-2000E98DDD3E}" dt="2019-09-29T18:53:33.309" v="10" actId="26606"/>
          <ac:spMkLst>
            <pc:docMk/>
            <pc:sldMk cId="2211167003" sldId="257"/>
            <ac:spMk id="26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33.309" v="10" actId="26606"/>
          <ac:spMkLst>
            <pc:docMk/>
            <pc:sldMk cId="2211167003" sldId="257"/>
            <ac:spMk id="30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33.309" v="10" actId="26606"/>
          <ac:picMkLst>
            <pc:docMk/>
            <pc:sldMk cId="2211167003" sldId="257"/>
            <ac:picMk id="2" creationId="{CC943F77-5002-4864-A8BC-2BDC15629B98}"/>
          </ac:picMkLst>
        </pc:picChg>
        <pc:picChg chg="add del">
          <ac:chgData name="Sarah Gothard" userId="0e53f415fda5f162" providerId="LiveId" clId="{4F47BB45-0251-4F4F-8E1D-2000E98DDD3E}" dt="2019-09-29T18:53:22.038" v="1" actId="26606"/>
          <ac:picMkLst>
            <pc:docMk/>
            <pc:sldMk cId="2211167003" sldId="257"/>
            <ac:picMk id="10" creationId="{5C819037-A607-4A7B-ADF1-B04516199C89}"/>
          </ac:picMkLst>
        </pc:picChg>
        <pc:picChg chg="add del">
          <ac:chgData name="Sarah Gothard" userId="0e53f415fda5f162" providerId="LiveId" clId="{4F47BB45-0251-4F4F-8E1D-2000E98DDD3E}" dt="2019-09-29T18:53:33.309" v="10" actId="26606"/>
          <ac:picMkLst>
            <pc:docMk/>
            <pc:sldMk cId="2211167003" sldId="257"/>
            <ac:picMk id="17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33.309" v="10" actId="26606"/>
          <ac:picMkLst>
            <pc:docMk/>
            <pc:sldMk cId="2211167003" sldId="257"/>
            <ac:picMk id="24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33.309" v="10" actId="26606"/>
          <ac:picMkLst>
            <pc:docMk/>
            <pc:sldMk cId="2211167003" sldId="257"/>
            <ac:picMk id="28" creationId="{97FEBA57-8992-46BB-BCF0-5A83FE8E01E8}"/>
          </ac:picMkLst>
        </pc:picChg>
      </pc:sldChg>
      <pc:sldChg chg="addSp delSp modSp mod setBg setClrOvrMap">
        <pc:chgData name="Sarah Gothard" userId="0e53f415fda5f162" providerId="LiveId" clId="{4F47BB45-0251-4F4F-8E1D-2000E98DDD3E}" dt="2019-09-29T18:53:30.170" v="9" actId="26606"/>
        <pc:sldMkLst>
          <pc:docMk/>
          <pc:sldMk cId="1389645750" sldId="258"/>
        </pc:sldMkLst>
        <pc:spChg chg="mod ord">
          <ac:chgData name="Sarah Gothard" userId="0e53f415fda5f162" providerId="LiveId" clId="{4F47BB45-0251-4F4F-8E1D-2000E98DDD3E}" dt="2019-09-29T18:53:30.170" v="9" actId="26606"/>
          <ac:spMkLst>
            <pc:docMk/>
            <pc:sldMk cId="1389645750" sldId="258"/>
            <ac:spMk id="4" creationId="{9E90F7AE-A1C8-4C59-A977-A6181DDD546A}"/>
          </ac:spMkLst>
        </pc:spChg>
        <pc:spChg chg="add del">
          <ac:chgData name="Sarah Gothard" userId="0e53f415fda5f162" providerId="LiveId" clId="{4F47BB45-0251-4F4F-8E1D-2000E98DDD3E}" dt="2019-09-29T18:53:27.607" v="4" actId="26606"/>
          <ac:spMkLst>
            <pc:docMk/>
            <pc:sldMk cId="1389645750" sldId="258"/>
            <ac:spMk id="11" creationId="{DF4972D9-F510-4C84-8BDA-31BAECC2329C}"/>
          </ac:spMkLst>
        </pc:spChg>
        <pc:spChg chg="add del">
          <ac:chgData name="Sarah Gothard" userId="0e53f415fda5f162" providerId="LiveId" clId="{4F47BB45-0251-4F4F-8E1D-2000E98DDD3E}" dt="2019-09-29T18:53:27.607" v="4" actId="26606"/>
          <ac:spMkLst>
            <pc:docMk/>
            <pc:sldMk cId="1389645750" sldId="258"/>
            <ac:spMk id="13" creationId="{D8E2D96C-A214-42D7-8C0F-E4CCBD8C39CD}"/>
          </ac:spMkLst>
        </pc:spChg>
        <pc:spChg chg="add del">
          <ac:chgData name="Sarah Gothard" userId="0e53f415fda5f162" providerId="LiveId" clId="{4F47BB45-0251-4F4F-8E1D-2000E98DDD3E}" dt="2019-09-29T18:53:27.607" v="4" actId="26606"/>
          <ac:spMkLst>
            <pc:docMk/>
            <pc:sldMk cId="1389645750" sldId="258"/>
            <ac:spMk id="15" creationId="{17C746F4-1536-4E83-B247-DD6BBE09CDF6}"/>
          </ac:spMkLst>
        </pc:spChg>
        <pc:spChg chg="add del">
          <ac:chgData name="Sarah Gothard" userId="0e53f415fda5f162" providerId="LiveId" clId="{4F47BB45-0251-4F4F-8E1D-2000E98DDD3E}" dt="2019-09-29T18:53:28.761" v="6" actId="26606"/>
          <ac:spMkLst>
            <pc:docMk/>
            <pc:sldMk cId="1389645750" sldId="258"/>
            <ac:spMk id="18" creationId="{F8C668FA-2417-47B5-B454-2D55FC17FF7A}"/>
          </ac:spMkLst>
        </pc:spChg>
        <pc:spChg chg="add del">
          <ac:chgData name="Sarah Gothard" userId="0e53f415fda5f162" providerId="LiveId" clId="{4F47BB45-0251-4F4F-8E1D-2000E98DDD3E}" dt="2019-09-29T18:53:28.761" v="6" actId="26606"/>
          <ac:spMkLst>
            <pc:docMk/>
            <pc:sldMk cId="1389645750" sldId="258"/>
            <ac:spMk id="20" creationId="{2B4CDDF6-55C3-415A-8D8B-7E03C3D616FC}"/>
          </ac:spMkLst>
        </pc:spChg>
        <pc:spChg chg="add del">
          <ac:chgData name="Sarah Gothard" userId="0e53f415fda5f162" providerId="LiveId" clId="{4F47BB45-0251-4F4F-8E1D-2000E98DDD3E}" dt="2019-09-29T18:53:30.110" v="8" actId="26606"/>
          <ac:spMkLst>
            <pc:docMk/>
            <pc:sldMk cId="1389645750" sldId="258"/>
            <ac:spMk id="23" creationId="{E0E174D7-A74C-4845-B4E2-D161F9C68F73}"/>
          </ac:spMkLst>
        </pc:spChg>
        <pc:spChg chg="add del">
          <ac:chgData name="Sarah Gothard" userId="0e53f415fda5f162" providerId="LiveId" clId="{4F47BB45-0251-4F4F-8E1D-2000E98DDD3E}" dt="2019-09-29T18:53:30.110" v="8" actId="26606"/>
          <ac:spMkLst>
            <pc:docMk/>
            <pc:sldMk cId="1389645750" sldId="258"/>
            <ac:spMk id="24" creationId="{512F2985-810C-4ABC-9993-5D7821EE76B6}"/>
          </ac:spMkLst>
        </pc:spChg>
        <pc:spChg chg="add">
          <ac:chgData name="Sarah Gothard" userId="0e53f415fda5f162" providerId="LiveId" clId="{4F47BB45-0251-4F4F-8E1D-2000E98DDD3E}" dt="2019-09-29T18:53:30.170" v="9" actId="26606"/>
          <ac:spMkLst>
            <pc:docMk/>
            <pc:sldMk cId="1389645750" sldId="258"/>
            <ac:spMk id="27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30.170" v="9" actId="26606"/>
          <ac:spMkLst>
            <pc:docMk/>
            <pc:sldMk cId="1389645750" sldId="258"/>
            <ac:spMk id="29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30.170" v="9" actId="26606"/>
          <ac:picMkLst>
            <pc:docMk/>
            <pc:sldMk cId="1389645750" sldId="258"/>
            <ac:picMk id="2" creationId="{84456F2B-EBD5-4AA9-A5CC-BFB40CDC5AFF}"/>
          </ac:picMkLst>
        </pc:picChg>
        <pc:picChg chg="add del">
          <ac:chgData name="Sarah Gothard" userId="0e53f415fda5f162" providerId="LiveId" clId="{4F47BB45-0251-4F4F-8E1D-2000E98DDD3E}" dt="2019-09-29T18:53:27.607" v="4" actId="26606"/>
          <ac:picMkLst>
            <pc:docMk/>
            <pc:sldMk cId="1389645750" sldId="258"/>
            <ac:picMk id="9" creationId="{5C819037-A607-4A7B-ADF1-B04516199C89}"/>
          </ac:picMkLst>
        </pc:picChg>
        <pc:picChg chg="add del">
          <ac:chgData name="Sarah Gothard" userId="0e53f415fda5f162" providerId="LiveId" clId="{4F47BB45-0251-4F4F-8E1D-2000E98DDD3E}" dt="2019-09-29T18:53:28.761" v="6" actId="26606"/>
          <ac:picMkLst>
            <pc:docMk/>
            <pc:sldMk cId="1389645750" sldId="258"/>
            <ac:picMk id="17" creationId="{5C819037-A607-4A7B-ADF1-B04516199C89}"/>
          </ac:picMkLst>
        </pc:picChg>
        <pc:picChg chg="add del">
          <ac:chgData name="Sarah Gothard" userId="0e53f415fda5f162" providerId="LiveId" clId="{4F47BB45-0251-4F4F-8E1D-2000E98DDD3E}" dt="2019-09-29T18:53:28.761" v="6" actId="26606"/>
          <ac:picMkLst>
            <pc:docMk/>
            <pc:sldMk cId="1389645750" sldId="258"/>
            <ac:picMk id="19" creationId="{97FEBA57-8992-46BB-BCF0-5A83FE8E01E8}"/>
          </ac:picMkLst>
        </pc:picChg>
        <pc:picChg chg="add del">
          <ac:chgData name="Sarah Gothard" userId="0e53f415fda5f162" providerId="LiveId" clId="{4F47BB45-0251-4F4F-8E1D-2000E98DDD3E}" dt="2019-09-29T18:53:30.110" v="8" actId="26606"/>
          <ac:picMkLst>
            <pc:docMk/>
            <pc:sldMk cId="1389645750" sldId="258"/>
            <ac:picMk id="22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30.170" v="9" actId="26606"/>
          <ac:picMkLst>
            <pc:docMk/>
            <pc:sldMk cId="1389645750" sldId="258"/>
            <ac:picMk id="26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30.170" v="9" actId="26606"/>
          <ac:picMkLst>
            <pc:docMk/>
            <pc:sldMk cId="1389645750" sldId="258"/>
            <ac:picMk id="28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3:36.379" v="11" actId="26606"/>
        <pc:sldMkLst>
          <pc:docMk/>
          <pc:sldMk cId="1166398773" sldId="259"/>
        </pc:sldMkLst>
        <pc:spChg chg="mod ord">
          <ac:chgData name="Sarah Gothard" userId="0e53f415fda5f162" providerId="LiveId" clId="{4F47BB45-0251-4F4F-8E1D-2000E98DDD3E}" dt="2019-09-29T18:53:36.379" v="11" actId="26606"/>
          <ac:spMkLst>
            <pc:docMk/>
            <pc:sldMk cId="1166398773" sldId="259"/>
            <ac:spMk id="4" creationId="{E64A2689-B641-4BB0-84CE-EB5106A6B11B}"/>
          </ac:spMkLst>
        </pc:spChg>
        <pc:spChg chg="add">
          <ac:chgData name="Sarah Gothard" userId="0e53f415fda5f162" providerId="LiveId" clId="{4F47BB45-0251-4F4F-8E1D-2000E98DDD3E}" dt="2019-09-29T18:53:36.379" v="11" actId="26606"/>
          <ac:spMkLst>
            <pc:docMk/>
            <pc:sldMk cId="1166398773" sldId="259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36.379" v="11" actId="26606"/>
          <ac:spMkLst>
            <pc:docMk/>
            <pc:sldMk cId="1166398773" sldId="259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36.379" v="11" actId="26606"/>
          <ac:picMkLst>
            <pc:docMk/>
            <pc:sldMk cId="1166398773" sldId="259"/>
            <ac:picMk id="2" creationId="{8B24C34B-9685-4451-B974-F92B78464F1E}"/>
          </ac:picMkLst>
        </pc:picChg>
        <pc:picChg chg="add">
          <ac:chgData name="Sarah Gothard" userId="0e53f415fda5f162" providerId="LiveId" clId="{4F47BB45-0251-4F4F-8E1D-2000E98DDD3E}" dt="2019-09-29T18:53:36.379" v="11" actId="26606"/>
          <ac:picMkLst>
            <pc:docMk/>
            <pc:sldMk cId="1166398773" sldId="259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36.379" v="11" actId="26606"/>
          <ac:picMkLst>
            <pc:docMk/>
            <pc:sldMk cId="1166398773" sldId="259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3:39.178" v="12" actId="26606"/>
        <pc:sldMkLst>
          <pc:docMk/>
          <pc:sldMk cId="3057845760" sldId="260"/>
        </pc:sldMkLst>
        <pc:spChg chg="mod ord">
          <ac:chgData name="Sarah Gothard" userId="0e53f415fda5f162" providerId="LiveId" clId="{4F47BB45-0251-4F4F-8E1D-2000E98DDD3E}" dt="2019-09-29T18:53:39.178" v="12" actId="26606"/>
          <ac:spMkLst>
            <pc:docMk/>
            <pc:sldMk cId="3057845760" sldId="260"/>
            <ac:spMk id="4" creationId="{54F3638E-C858-4A6F-BD64-A1978E887E58}"/>
          </ac:spMkLst>
        </pc:spChg>
        <pc:spChg chg="add">
          <ac:chgData name="Sarah Gothard" userId="0e53f415fda5f162" providerId="LiveId" clId="{4F47BB45-0251-4F4F-8E1D-2000E98DDD3E}" dt="2019-09-29T18:53:39.178" v="12" actId="26606"/>
          <ac:spMkLst>
            <pc:docMk/>
            <pc:sldMk cId="3057845760" sldId="260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39.178" v="12" actId="26606"/>
          <ac:spMkLst>
            <pc:docMk/>
            <pc:sldMk cId="3057845760" sldId="260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39.178" v="12" actId="26606"/>
          <ac:picMkLst>
            <pc:docMk/>
            <pc:sldMk cId="3057845760" sldId="260"/>
            <ac:picMk id="2" creationId="{AB3CD915-1DF7-40FE-A4AD-19605EAA4B79}"/>
          </ac:picMkLst>
        </pc:picChg>
        <pc:picChg chg="add">
          <ac:chgData name="Sarah Gothard" userId="0e53f415fda5f162" providerId="LiveId" clId="{4F47BB45-0251-4F4F-8E1D-2000E98DDD3E}" dt="2019-09-29T18:53:39.178" v="12" actId="26606"/>
          <ac:picMkLst>
            <pc:docMk/>
            <pc:sldMk cId="3057845760" sldId="260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39.178" v="12" actId="26606"/>
          <ac:picMkLst>
            <pc:docMk/>
            <pc:sldMk cId="3057845760" sldId="260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3:49.045" v="15" actId="26606"/>
        <pc:sldMkLst>
          <pc:docMk/>
          <pc:sldMk cId="582148171" sldId="261"/>
        </pc:sldMkLst>
        <pc:spChg chg="mod ord">
          <ac:chgData name="Sarah Gothard" userId="0e53f415fda5f162" providerId="LiveId" clId="{4F47BB45-0251-4F4F-8E1D-2000E98DDD3E}" dt="2019-09-29T18:53:49.045" v="15" actId="26606"/>
          <ac:spMkLst>
            <pc:docMk/>
            <pc:sldMk cId="582148171" sldId="261"/>
            <ac:spMk id="4" creationId="{54F3638E-C858-4A6F-BD64-A1978E887E58}"/>
          </ac:spMkLst>
        </pc:spChg>
        <pc:spChg chg="add">
          <ac:chgData name="Sarah Gothard" userId="0e53f415fda5f162" providerId="LiveId" clId="{4F47BB45-0251-4F4F-8E1D-2000E98DDD3E}" dt="2019-09-29T18:53:49.045" v="15" actId="26606"/>
          <ac:spMkLst>
            <pc:docMk/>
            <pc:sldMk cId="582148171" sldId="261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49.045" v="15" actId="26606"/>
          <ac:spMkLst>
            <pc:docMk/>
            <pc:sldMk cId="582148171" sldId="261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49.045" v="15" actId="26606"/>
          <ac:picMkLst>
            <pc:docMk/>
            <pc:sldMk cId="582148171" sldId="261"/>
            <ac:picMk id="2" creationId="{4381C955-91F9-46BA-B452-C3119D6254E4}"/>
          </ac:picMkLst>
        </pc:picChg>
        <pc:picChg chg="add">
          <ac:chgData name="Sarah Gothard" userId="0e53f415fda5f162" providerId="LiveId" clId="{4F47BB45-0251-4F4F-8E1D-2000E98DDD3E}" dt="2019-09-29T18:53:49.045" v="15" actId="26606"/>
          <ac:picMkLst>
            <pc:docMk/>
            <pc:sldMk cId="582148171" sldId="261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49.045" v="15" actId="26606"/>
          <ac:picMkLst>
            <pc:docMk/>
            <pc:sldMk cId="582148171" sldId="261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4:01.829" v="18" actId="26606"/>
        <pc:sldMkLst>
          <pc:docMk/>
          <pc:sldMk cId="3703868865" sldId="262"/>
        </pc:sldMkLst>
        <pc:spChg chg="mod ord">
          <ac:chgData name="Sarah Gothard" userId="0e53f415fda5f162" providerId="LiveId" clId="{4F47BB45-0251-4F4F-8E1D-2000E98DDD3E}" dt="2019-09-29T18:54:01.829" v="18" actId="26606"/>
          <ac:spMkLst>
            <pc:docMk/>
            <pc:sldMk cId="3703868865" sldId="262"/>
            <ac:spMk id="4" creationId="{54F3638E-C858-4A6F-BD64-A1978E887E58}"/>
          </ac:spMkLst>
        </pc:spChg>
        <pc:spChg chg="add">
          <ac:chgData name="Sarah Gothard" userId="0e53f415fda5f162" providerId="LiveId" clId="{4F47BB45-0251-4F4F-8E1D-2000E98DDD3E}" dt="2019-09-29T18:54:01.829" v="18" actId="26606"/>
          <ac:spMkLst>
            <pc:docMk/>
            <pc:sldMk cId="3703868865" sldId="262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4:01.829" v="18" actId="26606"/>
          <ac:spMkLst>
            <pc:docMk/>
            <pc:sldMk cId="3703868865" sldId="262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4:01.829" v="18" actId="26606"/>
          <ac:picMkLst>
            <pc:docMk/>
            <pc:sldMk cId="3703868865" sldId="262"/>
            <ac:picMk id="2" creationId="{CC29F18E-585D-4255-8D9B-D7498C006238}"/>
          </ac:picMkLst>
        </pc:picChg>
        <pc:picChg chg="add">
          <ac:chgData name="Sarah Gothard" userId="0e53f415fda5f162" providerId="LiveId" clId="{4F47BB45-0251-4F4F-8E1D-2000E98DDD3E}" dt="2019-09-29T18:54:01.829" v="18" actId="26606"/>
          <ac:picMkLst>
            <pc:docMk/>
            <pc:sldMk cId="3703868865" sldId="262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4:01.829" v="18" actId="26606"/>
          <ac:picMkLst>
            <pc:docMk/>
            <pc:sldMk cId="3703868865" sldId="262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3:41.753" v="13" actId="26606"/>
        <pc:sldMkLst>
          <pc:docMk/>
          <pc:sldMk cId="21715565" sldId="263"/>
        </pc:sldMkLst>
        <pc:spChg chg="mod ord">
          <ac:chgData name="Sarah Gothard" userId="0e53f415fda5f162" providerId="LiveId" clId="{4F47BB45-0251-4F4F-8E1D-2000E98DDD3E}" dt="2019-09-29T18:53:41.753" v="13" actId="26606"/>
          <ac:spMkLst>
            <pc:docMk/>
            <pc:sldMk cId="21715565" sldId="263"/>
            <ac:spMk id="4" creationId="{F5489AE9-B52D-4001-833E-03A6CF193656}"/>
          </ac:spMkLst>
        </pc:spChg>
        <pc:spChg chg="add">
          <ac:chgData name="Sarah Gothard" userId="0e53f415fda5f162" providerId="LiveId" clId="{4F47BB45-0251-4F4F-8E1D-2000E98DDD3E}" dt="2019-09-29T18:53:41.753" v="13" actId="26606"/>
          <ac:spMkLst>
            <pc:docMk/>
            <pc:sldMk cId="21715565" sldId="263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41.753" v="13" actId="26606"/>
          <ac:spMkLst>
            <pc:docMk/>
            <pc:sldMk cId="21715565" sldId="263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41.753" v="13" actId="26606"/>
          <ac:picMkLst>
            <pc:docMk/>
            <pc:sldMk cId="21715565" sldId="263"/>
            <ac:picMk id="2" creationId="{5B6C4CD7-FC36-4762-A083-0371F531B03D}"/>
          </ac:picMkLst>
        </pc:picChg>
        <pc:picChg chg="add">
          <ac:chgData name="Sarah Gothard" userId="0e53f415fda5f162" providerId="LiveId" clId="{4F47BB45-0251-4F4F-8E1D-2000E98DDD3E}" dt="2019-09-29T18:53:41.753" v="13" actId="26606"/>
          <ac:picMkLst>
            <pc:docMk/>
            <pc:sldMk cId="21715565" sldId="263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41.753" v="13" actId="26606"/>
          <ac:picMkLst>
            <pc:docMk/>
            <pc:sldMk cId="21715565" sldId="263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3:45.429" v="14" actId="26606"/>
        <pc:sldMkLst>
          <pc:docMk/>
          <pc:sldMk cId="3650887822" sldId="264"/>
        </pc:sldMkLst>
        <pc:spChg chg="mod ord">
          <ac:chgData name="Sarah Gothard" userId="0e53f415fda5f162" providerId="LiveId" clId="{4F47BB45-0251-4F4F-8E1D-2000E98DDD3E}" dt="2019-09-29T18:53:45.429" v="14" actId="26606"/>
          <ac:spMkLst>
            <pc:docMk/>
            <pc:sldMk cId="3650887822" sldId="264"/>
            <ac:spMk id="4" creationId="{9F8827DB-FED4-4EAE-9486-D554A99B91AF}"/>
          </ac:spMkLst>
        </pc:spChg>
        <pc:spChg chg="add">
          <ac:chgData name="Sarah Gothard" userId="0e53f415fda5f162" providerId="LiveId" clId="{4F47BB45-0251-4F4F-8E1D-2000E98DDD3E}" dt="2019-09-29T18:53:45.429" v="14" actId="26606"/>
          <ac:spMkLst>
            <pc:docMk/>
            <pc:sldMk cId="3650887822" sldId="264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45.429" v="14" actId="26606"/>
          <ac:spMkLst>
            <pc:docMk/>
            <pc:sldMk cId="3650887822" sldId="264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45.429" v="14" actId="26606"/>
          <ac:picMkLst>
            <pc:docMk/>
            <pc:sldMk cId="3650887822" sldId="264"/>
            <ac:picMk id="2" creationId="{7DF45EEA-189E-43FC-852E-8F4244C82C17}"/>
          </ac:picMkLst>
        </pc:picChg>
        <pc:picChg chg="add">
          <ac:chgData name="Sarah Gothard" userId="0e53f415fda5f162" providerId="LiveId" clId="{4F47BB45-0251-4F4F-8E1D-2000E98DDD3E}" dt="2019-09-29T18:53:45.429" v="14" actId="26606"/>
          <ac:picMkLst>
            <pc:docMk/>
            <pc:sldMk cId="3650887822" sldId="264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45.429" v="14" actId="26606"/>
          <ac:picMkLst>
            <pc:docMk/>
            <pc:sldMk cId="3650887822" sldId="264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3:51.964" v="16" actId="26606"/>
        <pc:sldMkLst>
          <pc:docMk/>
          <pc:sldMk cId="1238212015" sldId="265"/>
        </pc:sldMkLst>
        <pc:spChg chg="mod ord">
          <ac:chgData name="Sarah Gothard" userId="0e53f415fda5f162" providerId="LiveId" clId="{4F47BB45-0251-4F4F-8E1D-2000E98DDD3E}" dt="2019-09-29T18:53:51.964" v="16" actId="26606"/>
          <ac:spMkLst>
            <pc:docMk/>
            <pc:sldMk cId="1238212015" sldId="265"/>
            <ac:spMk id="4" creationId="{2F97F346-A536-40F1-8E4A-3C46A77E4DE8}"/>
          </ac:spMkLst>
        </pc:spChg>
        <pc:spChg chg="add">
          <ac:chgData name="Sarah Gothard" userId="0e53f415fda5f162" providerId="LiveId" clId="{4F47BB45-0251-4F4F-8E1D-2000E98DDD3E}" dt="2019-09-29T18:53:51.964" v="16" actId="26606"/>
          <ac:spMkLst>
            <pc:docMk/>
            <pc:sldMk cId="1238212015" sldId="265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51.964" v="16" actId="26606"/>
          <ac:spMkLst>
            <pc:docMk/>
            <pc:sldMk cId="1238212015" sldId="265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51.964" v="16" actId="26606"/>
          <ac:picMkLst>
            <pc:docMk/>
            <pc:sldMk cId="1238212015" sldId="265"/>
            <ac:picMk id="2" creationId="{7D43B1E2-BD68-429F-B999-C60453721EA2}"/>
          </ac:picMkLst>
        </pc:picChg>
        <pc:picChg chg="add">
          <ac:chgData name="Sarah Gothard" userId="0e53f415fda5f162" providerId="LiveId" clId="{4F47BB45-0251-4F4F-8E1D-2000E98DDD3E}" dt="2019-09-29T18:53:51.964" v="16" actId="26606"/>
          <ac:picMkLst>
            <pc:docMk/>
            <pc:sldMk cId="1238212015" sldId="265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51.964" v="16" actId="26606"/>
          <ac:picMkLst>
            <pc:docMk/>
            <pc:sldMk cId="1238212015" sldId="265"/>
            <ac:picMk id="13" creationId="{97FEBA57-8992-46BB-BCF0-5A83FE8E01E8}"/>
          </ac:picMkLst>
        </pc:picChg>
      </pc:sldChg>
      <pc:sldChg chg="addSp modSp mod setBg setClrOvrMap">
        <pc:chgData name="Sarah Gothard" userId="0e53f415fda5f162" providerId="LiveId" clId="{4F47BB45-0251-4F4F-8E1D-2000E98DDD3E}" dt="2019-09-29T18:53:58.795" v="17" actId="26606"/>
        <pc:sldMkLst>
          <pc:docMk/>
          <pc:sldMk cId="4172102344" sldId="266"/>
        </pc:sldMkLst>
        <pc:spChg chg="mod ord">
          <ac:chgData name="Sarah Gothard" userId="0e53f415fda5f162" providerId="LiveId" clId="{4F47BB45-0251-4F4F-8E1D-2000E98DDD3E}" dt="2019-09-29T18:53:58.795" v="17" actId="26606"/>
          <ac:spMkLst>
            <pc:docMk/>
            <pc:sldMk cId="4172102344" sldId="266"/>
            <ac:spMk id="4" creationId="{61A569B1-C736-4EFF-985E-B7D3D5CB1036}"/>
          </ac:spMkLst>
        </pc:spChg>
        <pc:spChg chg="add">
          <ac:chgData name="Sarah Gothard" userId="0e53f415fda5f162" providerId="LiveId" clId="{4F47BB45-0251-4F4F-8E1D-2000E98DDD3E}" dt="2019-09-29T18:53:58.795" v="17" actId="26606"/>
          <ac:spMkLst>
            <pc:docMk/>
            <pc:sldMk cId="4172102344" sldId="266"/>
            <ac:spMk id="11" creationId="{F8C668FA-2417-47B5-B454-2D55FC17FF7A}"/>
          </ac:spMkLst>
        </pc:spChg>
        <pc:spChg chg="add">
          <ac:chgData name="Sarah Gothard" userId="0e53f415fda5f162" providerId="LiveId" clId="{4F47BB45-0251-4F4F-8E1D-2000E98DDD3E}" dt="2019-09-29T18:53:58.795" v="17" actId="26606"/>
          <ac:spMkLst>
            <pc:docMk/>
            <pc:sldMk cId="4172102344" sldId="266"/>
            <ac:spMk id="15" creationId="{2B4CDDF6-55C3-415A-8D8B-7E03C3D616FC}"/>
          </ac:spMkLst>
        </pc:spChg>
        <pc:picChg chg="mod">
          <ac:chgData name="Sarah Gothard" userId="0e53f415fda5f162" providerId="LiveId" clId="{4F47BB45-0251-4F4F-8E1D-2000E98DDD3E}" dt="2019-09-29T18:53:58.795" v="17" actId="26606"/>
          <ac:picMkLst>
            <pc:docMk/>
            <pc:sldMk cId="4172102344" sldId="266"/>
            <ac:picMk id="2" creationId="{0BA23C1F-FB04-4944-B2E7-72B1BCE23E3A}"/>
          </ac:picMkLst>
        </pc:picChg>
        <pc:picChg chg="add">
          <ac:chgData name="Sarah Gothard" userId="0e53f415fda5f162" providerId="LiveId" clId="{4F47BB45-0251-4F4F-8E1D-2000E98DDD3E}" dt="2019-09-29T18:53:58.795" v="17" actId="26606"/>
          <ac:picMkLst>
            <pc:docMk/>
            <pc:sldMk cId="4172102344" sldId="266"/>
            <ac:picMk id="9" creationId="{5C819037-A607-4A7B-ADF1-B04516199C89}"/>
          </ac:picMkLst>
        </pc:picChg>
        <pc:picChg chg="add">
          <ac:chgData name="Sarah Gothard" userId="0e53f415fda5f162" providerId="LiveId" clId="{4F47BB45-0251-4F4F-8E1D-2000E98DDD3E}" dt="2019-09-29T18:53:58.795" v="17" actId="26606"/>
          <ac:picMkLst>
            <pc:docMk/>
            <pc:sldMk cId="4172102344" sldId="266"/>
            <ac:picMk id="13" creationId="{97FEBA57-8992-46BB-BCF0-5A83FE8E01E8}"/>
          </ac:picMkLst>
        </pc:picChg>
      </pc:sldChg>
    </pc:docChg>
  </pc:docChgLst>
  <pc:docChgLst>
    <pc:chgData name="Sarah Gothard" userId="0e53f415fda5f162" providerId="LiveId" clId="{4311E296-28D3-4B80-9296-8BDE256EA7AE}"/>
  </pc:docChgLst>
  <pc:docChgLst>
    <pc:chgData name="Sarah Gothard" userId="0e53f415fda5f162" providerId="LiveId" clId="{D56CAB23-C895-491A-A1BE-5C0CE4ECF038}"/>
  </pc:docChgLst>
  <pc:docChgLst>
    <pc:chgData name="Sarah Gothard" userId="0e53f415fda5f162" providerId="LiveId" clId="{776BCE1A-3F6B-4DB5-86A1-CE205D74B88F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44A5E8-EBEC-488E-AE66-5DA21A38EE26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73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860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444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201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061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589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36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97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830" y="6575969"/>
            <a:ext cx="7827659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2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87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1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43F77-5002-4864-A8BC-2BDC15629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327216"/>
            <a:ext cx="10586507" cy="219669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9057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9F18E-585D-4255-8D9B-D7498C00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3638E-C858-4A6F-BD64-A1978E88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03868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456F2B-EBD5-4AA9-A5CC-BFB40CDC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77" y="800007"/>
            <a:ext cx="9547490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0F7AE-A1C8-4C59-A977-A6181DDD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8964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24C34B-9685-4451-B974-F92B7846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25" y="800007"/>
            <a:ext cx="9014794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A2689-B641-4BB0-84CE-EB5106A6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6639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3CD915-1DF7-40FE-A4AD-19605EAA4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3638E-C858-4A6F-BD64-A1978E88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5784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6C4CD7-FC36-4762-A083-0371F531B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77" y="800007"/>
            <a:ext cx="9547490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89AE9-B52D-4001-833E-03A6CF19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71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F45EEA-189E-43FC-852E-8F4244C8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00" y="800007"/>
            <a:ext cx="9092845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827DB-FED4-4EAE-9486-D554A99B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50887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81C955-91F9-46BA-B452-C3119D62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24" y="800007"/>
            <a:ext cx="9376996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3638E-C858-4A6F-BD64-A1978E88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8214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43B1E2-BD68-429F-B999-C6045372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83" y="800007"/>
            <a:ext cx="9635078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7F346-A536-40F1-8E4A-3C46A77E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3821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819037-A607-4A7B-ADF1-B04516199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23C1F-FB04-4944-B2E7-72B1BCE23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633" y="800007"/>
            <a:ext cx="9132378" cy="52511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569B1-C736-4EFF-985E-B7D3D5CB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7210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2019-09-29T18:54:01Z</dcterms:created>
  <dcterms:modified xsi:type="dcterms:W3CDTF">2019-09-29T18:54:03Z</dcterms:modified>
</cp:coreProperties>
</file>