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15"/>
  </p:notesMasterIdLst>
  <p:handoutMasterIdLst>
    <p:handoutMasterId r:id="rId16"/>
  </p:handoutMasterIdLst>
  <p:sldIdLst>
    <p:sldId id="262" r:id="rId2"/>
    <p:sldId id="264" r:id="rId3"/>
    <p:sldId id="265" r:id="rId4"/>
    <p:sldId id="266" r:id="rId5"/>
    <p:sldId id="267" r:id="rId6"/>
    <p:sldId id="268" r:id="rId7"/>
    <p:sldId id="270" r:id="rId8"/>
    <p:sldId id="271" r:id="rId9"/>
    <p:sldId id="272" r:id="rId10"/>
    <p:sldId id="273" r:id="rId11"/>
    <p:sldId id="274" r:id="rId12"/>
    <p:sldId id="275"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D049DE-CEC6-4FD0-AEBE-B36A47E19CA5}" v="24" dt="2020-07-04T15:19:36.547"/>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1160" autoAdjust="0"/>
  </p:normalViewPr>
  <p:slideViewPr>
    <p:cSldViewPr snapToGrid="0" showGuides="1">
      <p:cViewPr varScale="1">
        <p:scale>
          <a:sx n="62" d="100"/>
          <a:sy n="62" d="100"/>
        </p:scale>
        <p:origin x="1092" y="66"/>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94D049DE-CEC6-4FD0-AEBE-B36A47E19CA5}"/>
    <pc:docChg chg="custSel addSld modSld">
      <pc:chgData name="Sarah Gothard" userId="0e53f415fda5f162" providerId="LiveId" clId="{94D049DE-CEC6-4FD0-AEBE-B36A47E19CA5}" dt="2020-07-04T15:19:48.363" v="65" actId="1076"/>
      <pc:docMkLst>
        <pc:docMk/>
      </pc:docMkLst>
      <pc:sldChg chg="addSp delSp modSp">
        <pc:chgData name="Sarah Gothard" userId="0e53f415fda5f162" providerId="LiveId" clId="{94D049DE-CEC6-4FD0-AEBE-B36A47E19CA5}" dt="2020-07-04T15:05:58.696" v="5" actId="1076"/>
        <pc:sldMkLst>
          <pc:docMk/>
          <pc:sldMk cId="219344417" sldId="262"/>
        </pc:sldMkLst>
        <pc:spChg chg="del">
          <ac:chgData name="Sarah Gothard" userId="0e53f415fda5f162" providerId="LiveId" clId="{94D049DE-CEC6-4FD0-AEBE-B36A47E19CA5}" dt="2020-07-04T15:05:45.595" v="0" actId="478"/>
          <ac:spMkLst>
            <pc:docMk/>
            <pc:sldMk cId="219344417" sldId="262"/>
            <ac:spMk id="5" creationId="{51758FCC-16BE-4944-BAEA-A6F5B0DD3660}"/>
          </ac:spMkLst>
        </pc:spChg>
        <pc:picChg chg="add mod">
          <ac:chgData name="Sarah Gothard" userId="0e53f415fda5f162" providerId="LiveId" clId="{94D049DE-CEC6-4FD0-AEBE-B36A47E19CA5}" dt="2020-07-04T15:05:58.696" v="5" actId="1076"/>
          <ac:picMkLst>
            <pc:docMk/>
            <pc:sldMk cId="219344417" sldId="262"/>
            <ac:picMk id="3" creationId="{175E42F5-E528-4B7B-87E5-8624CA90B1C2}"/>
          </ac:picMkLst>
        </pc:picChg>
      </pc:sldChg>
      <pc:sldChg chg="addSp modSp">
        <pc:chgData name="Sarah Gothard" userId="0e53f415fda5f162" providerId="LiveId" clId="{94D049DE-CEC6-4FD0-AEBE-B36A47E19CA5}" dt="2020-07-04T15:07:52.652" v="15" actId="1076"/>
        <pc:sldMkLst>
          <pc:docMk/>
          <pc:sldMk cId="795945589" sldId="264"/>
        </pc:sldMkLst>
        <pc:picChg chg="add mod">
          <ac:chgData name="Sarah Gothard" userId="0e53f415fda5f162" providerId="LiveId" clId="{94D049DE-CEC6-4FD0-AEBE-B36A47E19CA5}" dt="2020-07-04T15:07:52.652" v="15" actId="1076"/>
          <ac:picMkLst>
            <pc:docMk/>
            <pc:sldMk cId="795945589" sldId="264"/>
            <ac:picMk id="3" creationId="{A65A7DB0-2930-478A-A2CE-4AE8988D2BC3}"/>
          </ac:picMkLst>
        </pc:picChg>
      </pc:sldChg>
      <pc:sldChg chg="addSp modSp add">
        <pc:chgData name="Sarah Gothard" userId="0e53f415fda5f162" providerId="LiveId" clId="{94D049DE-CEC6-4FD0-AEBE-B36A47E19CA5}" dt="2020-07-04T15:13:00.857" v="39" actId="1076"/>
        <pc:sldMkLst>
          <pc:docMk/>
          <pc:sldMk cId="4217304491" sldId="265"/>
        </pc:sldMkLst>
        <pc:picChg chg="add mod">
          <ac:chgData name="Sarah Gothard" userId="0e53f415fda5f162" providerId="LiveId" clId="{94D049DE-CEC6-4FD0-AEBE-B36A47E19CA5}" dt="2020-07-04T15:13:00.857" v="39" actId="1076"/>
          <ac:picMkLst>
            <pc:docMk/>
            <pc:sldMk cId="4217304491" sldId="265"/>
            <ac:picMk id="3" creationId="{DF50A7D6-538A-4F82-A2F5-D85C5FE929FA}"/>
          </ac:picMkLst>
        </pc:picChg>
      </pc:sldChg>
      <pc:sldChg chg="addSp modSp add">
        <pc:chgData name="Sarah Gothard" userId="0e53f415fda5f162" providerId="LiveId" clId="{94D049DE-CEC6-4FD0-AEBE-B36A47E19CA5}" dt="2020-07-04T15:15:32.944" v="47" actId="1076"/>
        <pc:sldMkLst>
          <pc:docMk/>
          <pc:sldMk cId="3952962355" sldId="266"/>
        </pc:sldMkLst>
        <pc:picChg chg="add mod">
          <ac:chgData name="Sarah Gothard" userId="0e53f415fda5f162" providerId="LiveId" clId="{94D049DE-CEC6-4FD0-AEBE-B36A47E19CA5}" dt="2020-07-04T15:15:32.944" v="47" actId="1076"/>
          <ac:picMkLst>
            <pc:docMk/>
            <pc:sldMk cId="3952962355" sldId="266"/>
            <ac:picMk id="3" creationId="{DEC090AF-853E-40CF-A9F3-31D062E49695}"/>
          </ac:picMkLst>
        </pc:picChg>
      </pc:sldChg>
      <pc:sldChg chg="addSp modSp add">
        <pc:chgData name="Sarah Gothard" userId="0e53f415fda5f162" providerId="LiveId" clId="{94D049DE-CEC6-4FD0-AEBE-B36A47E19CA5}" dt="2020-07-04T15:09:08.063" v="20" actId="1076"/>
        <pc:sldMkLst>
          <pc:docMk/>
          <pc:sldMk cId="869871874" sldId="267"/>
        </pc:sldMkLst>
        <pc:picChg chg="add mod">
          <ac:chgData name="Sarah Gothard" userId="0e53f415fda5f162" providerId="LiveId" clId="{94D049DE-CEC6-4FD0-AEBE-B36A47E19CA5}" dt="2020-07-04T15:09:08.063" v="20" actId="1076"/>
          <ac:picMkLst>
            <pc:docMk/>
            <pc:sldMk cId="869871874" sldId="267"/>
            <ac:picMk id="3" creationId="{3A81D972-C1D3-43CF-A2EC-7A35C8BB0BBF}"/>
          </ac:picMkLst>
        </pc:picChg>
      </pc:sldChg>
      <pc:sldChg chg="addSp modSp add">
        <pc:chgData name="Sarah Gothard" userId="0e53f415fda5f162" providerId="LiveId" clId="{94D049DE-CEC6-4FD0-AEBE-B36A47E19CA5}" dt="2020-07-04T15:17:52.186" v="55" actId="1076"/>
        <pc:sldMkLst>
          <pc:docMk/>
          <pc:sldMk cId="1972359893" sldId="268"/>
        </pc:sldMkLst>
        <pc:picChg chg="add mod">
          <ac:chgData name="Sarah Gothard" userId="0e53f415fda5f162" providerId="LiveId" clId="{94D049DE-CEC6-4FD0-AEBE-B36A47E19CA5}" dt="2020-07-04T15:17:52.186" v="55" actId="1076"/>
          <ac:picMkLst>
            <pc:docMk/>
            <pc:sldMk cId="1972359893" sldId="268"/>
            <ac:picMk id="3" creationId="{80420610-7FEC-433F-B17B-007D6388433C}"/>
          </ac:picMkLst>
        </pc:picChg>
      </pc:sldChg>
      <pc:sldChg chg="addSp add">
        <pc:chgData name="Sarah Gothard" userId="0e53f415fda5f162" providerId="LiveId" clId="{94D049DE-CEC6-4FD0-AEBE-B36A47E19CA5}" dt="2020-07-04T15:15:49.466" v="50"/>
        <pc:sldMkLst>
          <pc:docMk/>
          <pc:sldMk cId="3227867344" sldId="269"/>
        </pc:sldMkLst>
        <pc:picChg chg="add">
          <ac:chgData name="Sarah Gothard" userId="0e53f415fda5f162" providerId="LiveId" clId="{94D049DE-CEC6-4FD0-AEBE-B36A47E19CA5}" dt="2020-07-04T15:15:49.466" v="50"/>
          <ac:picMkLst>
            <pc:docMk/>
            <pc:sldMk cId="3227867344" sldId="269"/>
            <ac:picMk id="5" creationId="{D47204B8-3895-4332-8365-433346CCC684}"/>
          </ac:picMkLst>
        </pc:picChg>
      </pc:sldChg>
      <pc:sldChg chg="addSp add">
        <pc:chgData name="Sarah Gothard" userId="0e53f415fda5f162" providerId="LiveId" clId="{94D049DE-CEC6-4FD0-AEBE-B36A47E19CA5}" dt="2020-07-04T15:15:42.199" v="48"/>
        <pc:sldMkLst>
          <pc:docMk/>
          <pc:sldMk cId="1955929166" sldId="270"/>
        </pc:sldMkLst>
        <pc:picChg chg="add">
          <ac:chgData name="Sarah Gothard" userId="0e53f415fda5f162" providerId="LiveId" clId="{94D049DE-CEC6-4FD0-AEBE-B36A47E19CA5}" dt="2020-07-04T15:15:42.199" v="48"/>
          <ac:picMkLst>
            <pc:docMk/>
            <pc:sldMk cId="1955929166" sldId="270"/>
            <ac:picMk id="5" creationId="{31BAA703-B53F-46C7-B4D6-C09044347D3B}"/>
          </ac:picMkLst>
        </pc:picChg>
      </pc:sldChg>
      <pc:sldChg chg="addSp modSp add">
        <pc:chgData name="Sarah Gothard" userId="0e53f415fda5f162" providerId="LiveId" clId="{94D049DE-CEC6-4FD0-AEBE-B36A47E19CA5}" dt="2020-07-04T15:10:18.290" v="28" actId="1076"/>
        <pc:sldMkLst>
          <pc:docMk/>
          <pc:sldMk cId="351942080" sldId="271"/>
        </pc:sldMkLst>
        <pc:picChg chg="add mod">
          <ac:chgData name="Sarah Gothard" userId="0e53f415fda5f162" providerId="LiveId" clId="{94D049DE-CEC6-4FD0-AEBE-B36A47E19CA5}" dt="2020-07-04T15:10:18.290" v="28" actId="1076"/>
          <ac:picMkLst>
            <pc:docMk/>
            <pc:sldMk cId="351942080" sldId="271"/>
            <ac:picMk id="3" creationId="{4436F436-163C-47C7-B9A5-223223A4BE5F}"/>
          </ac:picMkLst>
        </pc:picChg>
      </pc:sldChg>
      <pc:sldChg chg="addSp modSp add">
        <pc:chgData name="Sarah Gothard" userId="0e53f415fda5f162" providerId="LiveId" clId="{94D049DE-CEC6-4FD0-AEBE-B36A47E19CA5}" dt="2020-07-04T15:19:01.450" v="60" actId="1076"/>
        <pc:sldMkLst>
          <pc:docMk/>
          <pc:sldMk cId="1841826779" sldId="272"/>
        </pc:sldMkLst>
        <pc:picChg chg="add mod">
          <ac:chgData name="Sarah Gothard" userId="0e53f415fda5f162" providerId="LiveId" clId="{94D049DE-CEC6-4FD0-AEBE-B36A47E19CA5}" dt="2020-07-04T15:19:01.450" v="60" actId="1076"/>
          <ac:picMkLst>
            <pc:docMk/>
            <pc:sldMk cId="1841826779" sldId="272"/>
            <ac:picMk id="3" creationId="{FDB2E50C-85ED-49CF-AAAD-6AEE112EA0E0}"/>
          </ac:picMkLst>
        </pc:picChg>
      </pc:sldChg>
      <pc:sldChg chg="addSp add">
        <pc:chgData name="Sarah Gothard" userId="0e53f415fda5f162" providerId="LiveId" clId="{94D049DE-CEC6-4FD0-AEBE-B36A47E19CA5}" dt="2020-07-04T15:15:45.630" v="49"/>
        <pc:sldMkLst>
          <pc:docMk/>
          <pc:sldMk cId="3351406973" sldId="273"/>
        </pc:sldMkLst>
        <pc:picChg chg="add">
          <ac:chgData name="Sarah Gothard" userId="0e53f415fda5f162" providerId="LiveId" clId="{94D049DE-CEC6-4FD0-AEBE-B36A47E19CA5}" dt="2020-07-04T15:15:45.630" v="49"/>
          <ac:picMkLst>
            <pc:docMk/>
            <pc:sldMk cId="3351406973" sldId="273"/>
            <ac:picMk id="5" creationId="{02EC1270-5691-4001-B52A-E292673528B4}"/>
          </ac:picMkLst>
        </pc:picChg>
      </pc:sldChg>
      <pc:sldChg chg="addSp modSp add">
        <pc:chgData name="Sarah Gothard" userId="0e53f415fda5f162" providerId="LiveId" clId="{94D049DE-CEC6-4FD0-AEBE-B36A47E19CA5}" dt="2020-07-04T15:11:39.724" v="34" actId="1076"/>
        <pc:sldMkLst>
          <pc:docMk/>
          <pc:sldMk cId="2995106349" sldId="274"/>
        </pc:sldMkLst>
        <pc:picChg chg="add mod">
          <ac:chgData name="Sarah Gothard" userId="0e53f415fda5f162" providerId="LiveId" clId="{94D049DE-CEC6-4FD0-AEBE-B36A47E19CA5}" dt="2020-07-04T15:11:39.724" v="34" actId="1076"/>
          <ac:picMkLst>
            <pc:docMk/>
            <pc:sldMk cId="2995106349" sldId="274"/>
            <ac:picMk id="3" creationId="{6468819F-6B35-4150-A3F4-A00E4F19C4A0}"/>
          </ac:picMkLst>
        </pc:picChg>
      </pc:sldChg>
      <pc:sldChg chg="addSp modSp add">
        <pc:chgData name="Sarah Gothard" userId="0e53f415fda5f162" providerId="LiveId" clId="{94D049DE-CEC6-4FD0-AEBE-B36A47E19CA5}" dt="2020-07-04T15:19:48.363" v="65" actId="1076"/>
        <pc:sldMkLst>
          <pc:docMk/>
          <pc:sldMk cId="4094759079" sldId="275"/>
        </pc:sldMkLst>
        <pc:picChg chg="add mod">
          <ac:chgData name="Sarah Gothard" userId="0e53f415fda5f162" providerId="LiveId" clId="{94D049DE-CEC6-4FD0-AEBE-B36A47E19CA5}" dt="2020-07-04T15:19:48.363" v="65" actId="1076"/>
          <ac:picMkLst>
            <pc:docMk/>
            <pc:sldMk cId="4094759079" sldId="275"/>
            <ac:picMk id="3" creationId="{951657FB-AA3E-4237-8912-90AB7CA3B05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7/4/2020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7/4/2020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7/4/2020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7/4/2020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7/4/2020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7/4/2020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7/4/2020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7/4/2020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7/4/2020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7/4/2020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7/4/2020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7/4/2020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7/4/2020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7/4/2020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7/4/2020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7/4/2020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7/4/2020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7/4/2020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75E42F5-E528-4B7B-87E5-8624CA90B1C2}"/>
              </a:ext>
            </a:extLst>
          </p:cNvPr>
          <p:cNvPicPr>
            <a:picLocks noChangeAspect="1"/>
          </p:cNvPicPr>
          <p:nvPr/>
        </p:nvPicPr>
        <p:blipFill>
          <a:blip r:embed="rId3"/>
          <a:stretch>
            <a:fillRect/>
          </a:stretch>
        </p:blipFill>
        <p:spPr>
          <a:xfrm>
            <a:off x="846173" y="2895496"/>
            <a:ext cx="10499654" cy="1067007"/>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2EC1270-5691-4001-B52A-E292673528B4}"/>
              </a:ext>
            </a:extLst>
          </p:cNvPr>
          <p:cNvPicPr>
            <a:picLocks noChangeAspect="1"/>
          </p:cNvPicPr>
          <p:nvPr/>
        </p:nvPicPr>
        <p:blipFill>
          <a:blip r:embed="rId2"/>
          <a:stretch>
            <a:fillRect/>
          </a:stretch>
        </p:blipFill>
        <p:spPr>
          <a:xfrm>
            <a:off x="1025877" y="573701"/>
            <a:ext cx="10140246" cy="5710597"/>
          </a:xfrm>
          <a:prstGeom prst="rect">
            <a:avLst/>
          </a:prstGeom>
        </p:spPr>
      </p:pic>
    </p:spTree>
    <p:extLst>
      <p:ext uri="{BB962C8B-B14F-4D97-AF65-F5344CB8AC3E}">
        <p14:creationId xmlns:p14="http://schemas.microsoft.com/office/powerpoint/2010/main" val="3351406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468819F-6B35-4150-A3F4-A00E4F19C4A0}"/>
              </a:ext>
            </a:extLst>
          </p:cNvPr>
          <p:cNvPicPr>
            <a:picLocks noChangeAspect="1"/>
          </p:cNvPicPr>
          <p:nvPr/>
        </p:nvPicPr>
        <p:blipFill>
          <a:blip r:embed="rId2"/>
          <a:stretch>
            <a:fillRect/>
          </a:stretch>
        </p:blipFill>
        <p:spPr>
          <a:xfrm>
            <a:off x="678050" y="767819"/>
            <a:ext cx="10835899" cy="5322361"/>
          </a:xfrm>
          <a:prstGeom prst="rect">
            <a:avLst/>
          </a:prstGeom>
        </p:spPr>
      </p:pic>
    </p:spTree>
    <p:extLst>
      <p:ext uri="{BB962C8B-B14F-4D97-AF65-F5344CB8AC3E}">
        <p14:creationId xmlns:p14="http://schemas.microsoft.com/office/powerpoint/2010/main" val="2995106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51657FB-AA3E-4237-8912-90AB7CA3B056}"/>
              </a:ext>
            </a:extLst>
          </p:cNvPr>
          <p:cNvPicPr>
            <a:picLocks noChangeAspect="1"/>
          </p:cNvPicPr>
          <p:nvPr/>
        </p:nvPicPr>
        <p:blipFill>
          <a:blip r:embed="rId2"/>
          <a:stretch>
            <a:fillRect/>
          </a:stretch>
        </p:blipFill>
        <p:spPr>
          <a:xfrm>
            <a:off x="573792" y="1886482"/>
            <a:ext cx="11044415" cy="3055335"/>
          </a:xfrm>
          <a:prstGeom prst="rect">
            <a:avLst/>
          </a:prstGeom>
        </p:spPr>
      </p:pic>
    </p:spTree>
    <p:extLst>
      <p:ext uri="{BB962C8B-B14F-4D97-AF65-F5344CB8AC3E}">
        <p14:creationId xmlns:p14="http://schemas.microsoft.com/office/powerpoint/2010/main" val="4094759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47204B8-3895-4332-8365-433346CCC684}"/>
              </a:ext>
            </a:extLst>
          </p:cNvPr>
          <p:cNvPicPr>
            <a:picLocks noChangeAspect="1"/>
          </p:cNvPicPr>
          <p:nvPr/>
        </p:nvPicPr>
        <p:blipFill>
          <a:blip r:embed="rId2"/>
          <a:stretch>
            <a:fillRect/>
          </a:stretch>
        </p:blipFill>
        <p:spPr>
          <a:xfrm>
            <a:off x="1025877" y="573701"/>
            <a:ext cx="10140246" cy="5710597"/>
          </a:xfrm>
          <a:prstGeom prst="rect">
            <a:avLst/>
          </a:prstGeom>
        </p:spPr>
      </p:pic>
    </p:spTree>
    <p:extLst>
      <p:ext uri="{BB962C8B-B14F-4D97-AF65-F5344CB8AC3E}">
        <p14:creationId xmlns:p14="http://schemas.microsoft.com/office/powerpoint/2010/main" val="3227867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65A7DB0-2930-478A-A2CE-4AE8988D2BC3}"/>
              </a:ext>
            </a:extLst>
          </p:cNvPr>
          <p:cNvPicPr>
            <a:picLocks noChangeAspect="1"/>
          </p:cNvPicPr>
          <p:nvPr/>
        </p:nvPicPr>
        <p:blipFill>
          <a:blip r:embed="rId2"/>
          <a:stretch>
            <a:fillRect/>
          </a:stretch>
        </p:blipFill>
        <p:spPr>
          <a:xfrm>
            <a:off x="644159" y="805037"/>
            <a:ext cx="10903682" cy="5247926"/>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F50A7D6-538A-4F82-A2F5-D85C5FE929FA}"/>
              </a:ext>
            </a:extLst>
          </p:cNvPr>
          <p:cNvPicPr>
            <a:picLocks noChangeAspect="1"/>
          </p:cNvPicPr>
          <p:nvPr/>
        </p:nvPicPr>
        <p:blipFill>
          <a:blip r:embed="rId2"/>
          <a:stretch>
            <a:fillRect/>
          </a:stretch>
        </p:blipFill>
        <p:spPr>
          <a:xfrm>
            <a:off x="530710" y="1865849"/>
            <a:ext cx="11130579" cy="3126302"/>
          </a:xfrm>
          <a:prstGeom prst="rect">
            <a:avLst/>
          </a:prstGeom>
        </p:spPr>
      </p:pic>
    </p:spTree>
    <p:extLst>
      <p:ext uri="{BB962C8B-B14F-4D97-AF65-F5344CB8AC3E}">
        <p14:creationId xmlns:p14="http://schemas.microsoft.com/office/powerpoint/2010/main" val="4217304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EC090AF-853E-40CF-A9F3-31D062E49695}"/>
              </a:ext>
            </a:extLst>
          </p:cNvPr>
          <p:cNvPicPr>
            <a:picLocks noChangeAspect="1"/>
          </p:cNvPicPr>
          <p:nvPr/>
        </p:nvPicPr>
        <p:blipFill>
          <a:blip r:embed="rId2"/>
          <a:stretch>
            <a:fillRect/>
          </a:stretch>
        </p:blipFill>
        <p:spPr>
          <a:xfrm>
            <a:off x="1025877" y="573701"/>
            <a:ext cx="10140246" cy="5710597"/>
          </a:xfrm>
          <a:prstGeom prst="rect">
            <a:avLst/>
          </a:prstGeom>
        </p:spPr>
      </p:pic>
    </p:spTree>
    <p:extLst>
      <p:ext uri="{BB962C8B-B14F-4D97-AF65-F5344CB8AC3E}">
        <p14:creationId xmlns:p14="http://schemas.microsoft.com/office/powerpoint/2010/main" val="3952962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A81D972-C1D3-43CF-A2EC-7A35C8BB0BBF}"/>
              </a:ext>
            </a:extLst>
          </p:cNvPr>
          <p:cNvPicPr>
            <a:picLocks noChangeAspect="1"/>
          </p:cNvPicPr>
          <p:nvPr/>
        </p:nvPicPr>
        <p:blipFill>
          <a:blip r:embed="rId2"/>
          <a:stretch>
            <a:fillRect/>
          </a:stretch>
        </p:blipFill>
        <p:spPr>
          <a:xfrm>
            <a:off x="644824" y="759193"/>
            <a:ext cx="10902351" cy="5339614"/>
          </a:xfrm>
          <a:prstGeom prst="rect">
            <a:avLst/>
          </a:prstGeom>
        </p:spPr>
      </p:pic>
    </p:spTree>
    <p:extLst>
      <p:ext uri="{BB962C8B-B14F-4D97-AF65-F5344CB8AC3E}">
        <p14:creationId xmlns:p14="http://schemas.microsoft.com/office/powerpoint/2010/main" val="869871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0420610-7FEC-433F-B17B-007D6388433C}"/>
              </a:ext>
            </a:extLst>
          </p:cNvPr>
          <p:cNvPicPr>
            <a:picLocks noChangeAspect="1"/>
          </p:cNvPicPr>
          <p:nvPr/>
        </p:nvPicPr>
        <p:blipFill>
          <a:blip r:embed="rId2"/>
          <a:stretch>
            <a:fillRect/>
          </a:stretch>
        </p:blipFill>
        <p:spPr>
          <a:xfrm>
            <a:off x="595439" y="1903616"/>
            <a:ext cx="10976543" cy="3021067"/>
          </a:xfrm>
          <a:prstGeom prst="rect">
            <a:avLst/>
          </a:prstGeom>
        </p:spPr>
      </p:pic>
    </p:spTree>
    <p:extLst>
      <p:ext uri="{BB962C8B-B14F-4D97-AF65-F5344CB8AC3E}">
        <p14:creationId xmlns:p14="http://schemas.microsoft.com/office/powerpoint/2010/main" val="1972359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1BAA703-B53F-46C7-B4D6-C09044347D3B}"/>
              </a:ext>
            </a:extLst>
          </p:cNvPr>
          <p:cNvPicPr>
            <a:picLocks noChangeAspect="1"/>
          </p:cNvPicPr>
          <p:nvPr/>
        </p:nvPicPr>
        <p:blipFill>
          <a:blip r:embed="rId2"/>
          <a:stretch>
            <a:fillRect/>
          </a:stretch>
        </p:blipFill>
        <p:spPr>
          <a:xfrm>
            <a:off x="1025877" y="573701"/>
            <a:ext cx="10140246" cy="5710597"/>
          </a:xfrm>
          <a:prstGeom prst="rect">
            <a:avLst/>
          </a:prstGeom>
        </p:spPr>
      </p:pic>
    </p:spTree>
    <p:extLst>
      <p:ext uri="{BB962C8B-B14F-4D97-AF65-F5344CB8AC3E}">
        <p14:creationId xmlns:p14="http://schemas.microsoft.com/office/powerpoint/2010/main" val="1955929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436F436-163C-47C7-B9A5-223223A4BE5F}"/>
              </a:ext>
            </a:extLst>
          </p:cNvPr>
          <p:cNvPicPr>
            <a:picLocks noChangeAspect="1"/>
          </p:cNvPicPr>
          <p:nvPr/>
        </p:nvPicPr>
        <p:blipFill>
          <a:blip r:embed="rId2"/>
          <a:stretch>
            <a:fillRect/>
          </a:stretch>
        </p:blipFill>
        <p:spPr>
          <a:xfrm>
            <a:off x="578603" y="726760"/>
            <a:ext cx="11034793" cy="5404479"/>
          </a:xfrm>
          <a:prstGeom prst="rect">
            <a:avLst/>
          </a:prstGeom>
        </p:spPr>
      </p:pic>
    </p:spTree>
    <p:extLst>
      <p:ext uri="{BB962C8B-B14F-4D97-AF65-F5344CB8AC3E}">
        <p14:creationId xmlns:p14="http://schemas.microsoft.com/office/powerpoint/2010/main" val="351942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DB2E50C-85ED-49CF-AAAD-6AEE112EA0E0}"/>
              </a:ext>
            </a:extLst>
          </p:cNvPr>
          <p:cNvPicPr>
            <a:picLocks noChangeAspect="1"/>
          </p:cNvPicPr>
          <p:nvPr/>
        </p:nvPicPr>
        <p:blipFill>
          <a:blip r:embed="rId2"/>
          <a:stretch>
            <a:fillRect/>
          </a:stretch>
        </p:blipFill>
        <p:spPr>
          <a:xfrm>
            <a:off x="619620" y="1933333"/>
            <a:ext cx="10952760" cy="2991333"/>
          </a:xfrm>
          <a:prstGeom prst="rect">
            <a:avLst/>
          </a:prstGeom>
        </p:spPr>
      </p:pic>
    </p:spTree>
    <p:extLst>
      <p:ext uri="{BB962C8B-B14F-4D97-AF65-F5344CB8AC3E}">
        <p14:creationId xmlns:p14="http://schemas.microsoft.com/office/powerpoint/2010/main" val="18418267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69</Words>
  <Application>Microsoft Office PowerPoint</Application>
  <PresentationFormat>Widescreen</PresentationFormat>
  <Paragraphs>15</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2020-07-04T15:19:53Z</dcterms:modified>
</cp:coreProperties>
</file>