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1" r:id="rId3"/>
    <p:sldId id="262" r:id="rId4"/>
    <p:sldId id="266" r:id="rId5"/>
    <p:sldId id="263" r:id="rId6"/>
    <p:sldId id="267" r:id="rId7"/>
    <p:sldId id="265" r:id="rId8"/>
    <p:sldId id="268" r:id="rId9"/>
    <p:sldId id="269"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64" d="100"/>
          <a:sy n="64" d="100"/>
        </p:scale>
        <p:origin x="48"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11/26/2023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11/26/2023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11/26/2023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11/26/2023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11/26/2023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11/26/2023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11/26/2023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11/26/2023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11/26/2023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11/26/2023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11/26/2023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11/26/2023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11/26/2023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 name="Rectangle 17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0749FEE-9187-C135-34FD-584CFC25D966}"/>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B6133140-7EED-5B63-B5AA-55C381ABE03D}"/>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04A7648-ABD3-68A1-C623-462320F624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5528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 name="Rectangle 11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D5E5E76C-F72E-8DAD-AA52-AFC8273736A1}"/>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B6133140-7EED-5B63-B5AA-55C381ABE03D}"/>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04A7648-ABD3-68A1-C623-462320F624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9046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629F839-513F-BA55-8C13-5679ED4AB63A}"/>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15825A67-5E3D-1687-AE23-9AF703AEE65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90000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B6133140-7EED-5B63-B5AA-55C381ABE03D}"/>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04A7648-ABD3-68A1-C623-462320F624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14339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390BC3F-5F58-034C-3A54-1E821E1800B0}"/>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808C57E3-3312-30BC-D06A-1598162FA3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935116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B6133140-7EED-5B63-B5AA-55C381ABE03D}"/>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04A7648-ABD3-68A1-C623-462320F624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15690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58171A2-B780-6145-FB51-03C6C0D2338D}"/>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8AC84660-388B-90D5-FF79-E040DCF570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51185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0476948-3B82-A1F8-F686-0C5C86536632}"/>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382D96D2-2321-BBD7-492D-E2F5DA4FD18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27418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25</cp:revision>
  <dcterms:created xsi:type="dcterms:W3CDTF">2020-12-27T20:40:58Z</dcterms:created>
  <dcterms:modified xsi:type="dcterms:W3CDTF">2023-11-26T20:59:44Z</dcterms:modified>
</cp:coreProperties>
</file>