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63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A24DF2-4858-45AF-A498-734DEAE3AC38}" v="1" dt="2022-04-03T02:17:02.1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1CA24DF2-4858-45AF-A498-734DEAE3AC38}"/>
    <pc:docChg chg="undo custSel addSld delSld modSld">
      <pc:chgData name="Sarah Gothard" userId="0e53f415fda5f162" providerId="LiveId" clId="{1CA24DF2-4858-45AF-A498-734DEAE3AC38}" dt="2022-04-03T02:17:11.527" v="62" actId="26606"/>
      <pc:docMkLst>
        <pc:docMk/>
      </pc:docMkLst>
      <pc:sldChg chg="addSp delSp modSp mod">
        <pc:chgData name="Sarah Gothard" userId="0e53f415fda5f162" providerId="LiveId" clId="{1CA24DF2-4858-45AF-A498-734DEAE3AC38}" dt="2022-04-03T02:06:03.467" v="2" actId="26606"/>
        <pc:sldMkLst>
          <pc:docMk/>
          <pc:sldMk cId="4119332043" sldId="256"/>
        </pc:sldMkLst>
        <pc:spChg chg="ord">
          <ac:chgData name="Sarah Gothard" userId="0e53f415fda5f162" providerId="LiveId" clId="{1CA24DF2-4858-45AF-A498-734DEAE3AC38}" dt="2022-04-03T02:06:03.467" v="2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1CA24DF2-4858-45AF-A498-734DEAE3AC38}" dt="2022-04-03T02:06:03.467" v="2" actId="26606"/>
          <ac:spMkLst>
            <pc:docMk/>
            <pc:sldMk cId="4119332043" sldId="256"/>
            <ac:spMk id="109" creationId="{32BC26D8-82FB-445E-AA49-62A77D7C1EE0}"/>
          </ac:spMkLst>
        </pc:spChg>
        <pc:spChg chg="del">
          <ac:chgData name="Sarah Gothard" userId="0e53f415fda5f162" providerId="LiveId" clId="{1CA24DF2-4858-45AF-A498-734DEAE3AC38}" dt="2022-04-03T02:06:03.467" v="2" actId="26606"/>
          <ac:spMkLst>
            <pc:docMk/>
            <pc:sldMk cId="4119332043" sldId="256"/>
            <ac:spMk id="111" creationId="{CB44330D-EA18-4254-AA95-EB49948539B8}"/>
          </ac:spMkLst>
        </pc:spChg>
        <pc:spChg chg="add">
          <ac:chgData name="Sarah Gothard" userId="0e53f415fda5f162" providerId="LiveId" clId="{1CA24DF2-4858-45AF-A498-734DEAE3AC38}" dt="2022-04-03T02:06:03.467" v="2" actId="26606"/>
          <ac:spMkLst>
            <pc:docMk/>
            <pc:sldMk cId="4119332043" sldId="256"/>
            <ac:spMk id="116" creationId="{32BC26D8-82FB-445E-AA49-62A77D7C1EE0}"/>
          </ac:spMkLst>
        </pc:spChg>
        <pc:spChg chg="add">
          <ac:chgData name="Sarah Gothard" userId="0e53f415fda5f162" providerId="LiveId" clId="{1CA24DF2-4858-45AF-A498-734DEAE3AC38}" dt="2022-04-03T02:06:03.467" v="2" actId="26606"/>
          <ac:spMkLst>
            <pc:docMk/>
            <pc:sldMk cId="4119332043" sldId="256"/>
            <ac:spMk id="118" creationId="{CB44330D-EA18-4254-AA95-EB49948539B8}"/>
          </ac:spMkLst>
        </pc:spChg>
        <pc:picChg chg="del">
          <ac:chgData name="Sarah Gothard" userId="0e53f415fda5f162" providerId="LiveId" clId="{1CA24DF2-4858-45AF-A498-734DEAE3AC38}" dt="2022-04-03T02:06:01.191" v="0" actId="478"/>
          <ac:picMkLst>
            <pc:docMk/>
            <pc:sldMk cId="4119332043" sldId="256"/>
            <ac:picMk id="3" creationId="{DE19854E-A348-4233-8BC5-AF6CEB4A37C8}"/>
          </ac:picMkLst>
        </pc:picChg>
        <pc:picChg chg="add mod">
          <ac:chgData name="Sarah Gothard" userId="0e53f415fda5f162" providerId="LiveId" clId="{1CA24DF2-4858-45AF-A498-734DEAE3AC38}" dt="2022-04-03T02:06:03.467" v="2" actId="26606"/>
          <ac:picMkLst>
            <pc:docMk/>
            <pc:sldMk cId="4119332043" sldId="256"/>
            <ac:picMk id="5" creationId="{316D6BEE-643A-47B8-B910-C94F080AE0DD}"/>
          </ac:picMkLst>
        </pc:picChg>
      </pc:sldChg>
      <pc:sldChg chg="addSp delSp modSp mod">
        <pc:chgData name="Sarah Gothard" userId="0e53f415fda5f162" providerId="LiveId" clId="{1CA24DF2-4858-45AF-A498-734DEAE3AC38}" dt="2022-04-03T02:14:03.575" v="46" actId="26606"/>
        <pc:sldMkLst>
          <pc:docMk/>
          <pc:sldMk cId="1873351668" sldId="261"/>
        </pc:sldMkLst>
        <pc:spChg chg="ord">
          <ac:chgData name="Sarah Gothard" userId="0e53f415fda5f162" providerId="LiveId" clId="{1CA24DF2-4858-45AF-A498-734DEAE3AC38}" dt="2022-04-03T02:14:03.575" v="46" actId="26606"/>
          <ac:spMkLst>
            <pc:docMk/>
            <pc:sldMk cId="1873351668" sldId="261"/>
            <ac:spMk id="6" creationId="{968A1BD1-AC86-463F-97D0-B384C23BCD3E}"/>
          </ac:spMkLst>
        </pc:spChg>
        <pc:spChg chg="del">
          <ac:chgData name="Sarah Gothard" userId="0e53f415fda5f162" providerId="LiveId" clId="{1CA24DF2-4858-45AF-A498-734DEAE3AC38}" dt="2022-04-03T02:06:43.177" v="7" actId="26606"/>
          <ac:spMkLst>
            <pc:docMk/>
            <pc:sldMk cId="1873351668" sldId="261"/>
            <ac:spMk id="120" creationId="{32BC26D8-82FB-445E-AA49-62A77D7C1EE0}"/>
          </ac:spMkLst>
        </pc:spChg>
        <pc:spChg chg="del">
          <ac:chgData name="Sarah Gothard" userId="0e53f415fda5f162" providerId="LiveId" clId="{1CA24DF2-4858-45AF-A498-734DEAE3AC38}" dt="2022-04-03T02:06:43.177" v="7" actId="26606"/>
          <ac:spMkLst>
            <pc:docMk/>
            <pc:sldMk cId="1873351668" sldId="261"/>
            <ac:spMk id="122" creationId="{CB44330D-EA18-4254-AA95-EB49948539B8}"/>
          </ac:spMkLst>
        </pc:spChg>
        <pc:spChg chg="add del">
          <ac:chgData name="Sarah Gothard" userId="0e53f415fda5f162" providerId="LiveId" clId="{1CA24DF2-4858-45AF-A498-734DEAE3AC38}" dt="2022-04-03T02:14:03.575" v="46" actId="26606"/>
          <ac:spMkLst>
            <pc:docMk/>
            <pc:sldMk cId="1873351668" sldId="261"/>
            <ac:spMk id="127" creationId="{32BC26D8-82FB-445E-AA49-62A77D7C1EE0}"/>
          </ac:spMkLst>
        </pc:spChg>
        <pc:spChg chg="add del">
          <ac:chgData name="Sarah Gothard" userId="0e53f415fda5f162" providerId="LiveId" clId="{1CA24DF2-4858-45AF-A498-734DEAE3AC38}" dt="2022-04-03T02:14:03.575" v="46" actId="26606"/>
          <ac:spMkLst>
            <pc:docMk/>
            <pc:sldMk cId="1873351668" sldId="261"/>
            <ac:spMk id="129" creationId="{CB44330D-EA18-4254-AA95-EB49948539B8}"/>
          </ac:spMkLst>
        </pc:spChg>
        <pc:spChg chg="add">
          <ac:chgData name="Sarah Gothard" userId="0e53f415fda5f162" providerId="LiveId" clId="{1CA24DF2-4858-45AF-A498-734DEAE3AC38}" dt="2022-04-03T02:14:03.575" v="46" actId="26606"/>
          <ac:spMkLst>
            <pc:docMk/>
            <pc:sldMk cId="1873351668" sldId="261"/>
            <ac:spMk id="134" creationId="{32BC26D8-82FB-445E-AA49-62A77D7C1EE0}"/>
          </ac:spMkLst>
        </pc:spChg>
        <pc:spChg chg="add">
          <ac:chgData name="Sarah Gothard" userId="0e53f415fda5f162" providerId="LiveId" clId="{1CA24DF2-4858-45AF-A498-734DEAE3AC38}" dt="2022-04-03T02:14:03.575" v="46" actId="26606"/>
          <ac:spMkLst>
            <pc:docMk/>
            <pc:sldMk cId="1873351668" sldId="261"/>
            <ac:spMk id="136" creationId="{CB44330D-EA18-4254-AA95-EB49948539B8}"/>
          </ac:spMkLst>
        </pc:spChg>
        <pc:picChg chg="del">
          <ac:chgData name="Sarah Gothard" userId="0e53f415fda5f162" providerId="LiveId" clId="{1CA24DF2-4858-45AF-A498-734DEAE3AC38}" dt="2022-04-03T02:06:33.037" v="3" actId="478"/>
          <ac:picMkLst>
            <pc:docMk/>
            <pc:sldMk cId="1873351668" sldId="261"/>
            <ac:picMk id="5" creationId="{0C7B5E10-EE4D-44AF-84F6-5046EBD6D4A0}"/>
          </ac:picMkLst>
        </pc:picChg>
        <pc:picChg chg="add del">
          <ac:chgData name="Sarah Gothard" userId="0e53f415fda5f162" providerId="LiveId" clId="{1CA24DF2-4858-45AF-A498-734DEAE3AC38}" dt="2022-04-03T02:06:34.049" v="5" actId="22"/>
          <ac:picMkLst>
            <pc:docMk/>
            <pc:sldMk cId="1873351668" sldId="261"/>
            <ac:picMk id="8" creationId="{C2611156-EDF7-4F15-9FBE-414F8ECB60D2}"/>
          </ac:picMkLst>
        </pc:picChg>
        <pc:picChg chg="add del mod">
          <ac:chgData name="Sarah Gothard" userId="0e53f415fda5f162" providerId="LiveId" clId="{1CA24DF2-4858-45AF-A498-734DEAE3AC38}" dt="2022-04-03T02:14:01.111" v="44" actId="478"/>
          <ac:picMkLst>
            <pc:docMk/>
            <pc:sldMk cId="1873351668" sldId="261"/>
            <ac:picMk id="10" creationId="{912E09BB-010E-496F-AF4F-0D8377D4E10B}"/>
          </ac:picMkLst>
        </pc:picChg>
        <pc:picChg chg="add mod">
          <ac:chgData name="Sarah Gothard" userId="0e53f415fda5f162" providerId="LiveId" clId="{1CA24DF2-4858-45AF-A498-734DEAE3AC38}" dt="2022-04-03T02:14:03.575" v="46" actId="26606"/>
          <ac:picMkLst>
            <pc:docMk/>
            <pc:sldMk cId="1873351668" sldId="261"/>
            <ac:picMk id="13" creationId="{8AE8A6A1-5315-41A5-BB4C-74943269D5F9}"/>
          </ac:picMkLst>
        </pc:picChg>
      </pc:sldChg>
      <pc:sldChg chg="addSp delSp modSp new del mod setBg">
        <pc:chgData name="Sarah Gothard" userId="0e53f415fda5f162" providerId="LiveId" clId="{1CA24DF2-4858-45AF-A498-734DEAE3AC38}" dt="2022-04-03T02:14:06.257" v="47" actId="47"/>
        <pc:sldMkLst>
          <pc:docMk/>
          <pc:sldMk cId="426325200" sldId="262"/>
        </pc:sldMkLst>
        <pc:spChg chg="del">
          <ac:chgData name="Sarah Gothard" userId="0e53f415fda5f162" providerId="LiveId" clId="{1CA24DF2-4858-45AF-A498-734DEAE3AC38}" dt="2022-04-03T02:06:58.018" v="11" actId="26606"/>
          <ac:spMkLst>
            <pc:docMk/>
            <pc:sldMk cId="426325200" sldId="262"/>
            <ac:spMk id="2" creationId="{36BEB03B-DE41-4B4F-B021-3A3103A6C843}"/>
          </ac:spMkLst>
        </pc:spChg>
        <pc:spChg chg="del">
          <ac:chgData name="Sarah Gothard" userId="0e53f415fda5f162" providerId="LiveId" clId="{1CA24DF2-4858-45AF-A498-734DEAE3AC38}" dt="2022-04-03T02:06:58.018" v="11" actId="26606"/>
          <ac:spMkLst>
            <pc:docMk/>
            <pc:sldMk cId="426325200" sldId="262"/>
            <ac:spMk id="3" creationId="{1CEB15B8-3E7B-40A6-8E7A-946442914E21}"/>
          </ac:spMkLst>
        </pc:spChg>
        <pc:spChg chg="mod ord">
          <ac:chgData name="Sarah Gothard" userId="0e53f415fda5f162" providerId="LiveId" clId="{1CA24DF2-4858-45AF-A498-734DEAE3AC38}" dt="2022-04-03T02:06:58.018" v="11" actId="26606"/>
          <ac:spMkLst>
            <pc:docMk/>
            <pc:sldMk cId="426325200" sldId="262"/>
            <ac:spMk id="4" creationId="{1BB271F6-9089-41BB-9CE3-4512A35BBD6E}"/>
          </ac:spMkLst>
        </pc:spChg>
        <pc:spChg chg="add">
          <ac:chgData name="Sarah Gothard" userId="0e53f415fda5f162" providerId="LiveId" clId="{1CA24DF2-4858-45AF-A498-734DEAE3AC38}" dt="2022-04-03T02:06:58.018" v="11" actId="26606"/>
          <ac:spMkLst>
            <pc:docMk/>
            <pc:sldMk cId="426325200" sldId="262"/>
            <ac:spMk id="11" creationId="{32BC26D8-82FB-445E-AA49-62A77D7C1EE0}"/>
          </ac:spMkLst>
        </pc:spChg>
        <pc:spChg chg="add">
          <ac:chgData name="Sarah Gothard" userId="0e53f415fda5f162" providerId="LiveId" clId="{1CA24DF2-4858-45AF-A498-734DEAE3AC38}" dt="2022-04-03T02:06:58.018" v="11" actId="26606"/>
          <ac:spMkLst>
            <pc:docMk/>
            <pc:sldMk cId="426325200" sldId="262"/>
            <ac:spMk id="13" creationId="{CB44330D-EA18-4254-AA95-EB49948539B8}"/>
          </ac:spMkLst>
        </pc:spChg>
        <pc:picChg chg="add mod">
          <ac:chgData name="Sarah Gothard" userId="0e53f415fda5f162" providerId="LiveId" clId="{1CA24DF2-4858-45AF-A498-734DEAE3AC38}" dt="2022-04-03T02:07:24.562" v="14" actId="27614"/>
          <ac:picMkLst>
            <pc:docMk/>
            <pc:sldMk cId="426325200" sldId="262"/>
            <ac:picMk id="6" creationId="{93D49116-97B1-4493-9104-BAFDC4E3BF44}"/>
          </ac:picMkLst>
        </pc:picChg>
      </pc:sldChg>
      <pc:sldChg chg="del">
        <pc:chgData name="Sarah Gothard" userId="0e53f415fda5f162" providerId="LiveId" clId="{1CA24DF2-4858-45AF-A498-734DEAE3AC38}" dt="2022-04-03T02:06:45.637" v="8" actId="47"/>
        <pc:sldMkLst>
          <pc:docMk/>
          <pc:sldMk cId="1027767017" sldId="262"/>
        </pc:sldMkLst>
      </pc:sldChg>
      <pc:sldChg chg="del">
        <pc:chgData name="Sarah Gothard" userId="0e53f415fda5f162" providerId="LiveId" clId="{1CA24DF2-4858-45AF-A498-734DEAE3AC38}" dt="2022-04-03T02:06:45.637" v="8" actId="47"/>
        <pc:sldMkLst>
          <pc:docMk/>
          <pc:sldMk cId="924161446" sldId="263"/>
        </pc:sldMkLst>
      </pc:sldChg>
      <pc:sldChg chg="addSp delSp modSp new mod setBg">
        <pc:chgData name="Sarah Gothard" userId="0e53f415fda5f162" providerId="LiveId" clId="{1CA24DF2-4858-45AF-A498-734DEAE3AC38}" dt="2022-04-03T02:14:50.353" v="50" actId="26606"/>
        <pc:sldMkLst>
          <pc:docMk/>
          <pc:sldMk cId="1058871802" sldId="263"/>
        </pc:sldMkLst>
        <pc:spChg chg="del">
          <ac:chgData name="Sarah Gothard" userId="0e53f415fda5f162" providerId="LiveId" clId="{1CA24DF2-4858-45AF-A498-734DEAE3AC38}" dt="2022-04-03T02:07:26.324" v="16" actId="26606"/>
          <ac:spMkLst>
            <pc:docMk/>
            <pc:sldMk cId="1058871802" sldId="263"/>
            <ac:spMk id="2" creationId="{F8DA942E-D19D-4626-8160-655035D1AEB7}"/>
          </ac:spMkLst>
        </pc:spChg>
        <pc:spChg chg="del">
          <ac:chgData name="Sarah Gothard" userId="0e53f415fda5f162" providerId="LiveId" clId="{1CA24DF2-4858-45AF-A498-734DEAE3AC38}" dt="2022-04-03T02:07:26.324" v="16" actId="26606"/>
          <ac:spMkLst>
            <pc:docMk/>
            <pc:sldMk cId="1058871802" sldId="263"/>
            <ac:spMk id="3" creationId="{F4DC362C-FEBB-46E2-87C3-061DE6ABA6E9}"/>
          </ac:spMkLst>
        </pc:spChg>
        <pc:spChg chg="mod ord">
          <ac:chgData name="Sarah Gothard" userId="0e53f415fda5f162" providerId="LiveId" clId="{1CA24DF2-4858-45AF-A498-734DEAE3AC38}" dt="2022-04-03T02:14:50.353" v="50" actId="26606"/>
          <ac:spMkLst>
            <pc:docMk/>
            <pc:sldMk cId="1058871802" sldId="263"/>
            <ac:spMk id="4" creationId="{D3760EE2-0D60-4C74-BEBF-63C817A672F0}"/>
          </ac:spMkLst>
        </pc:spChg>
        <pc:spChg chg="add del mod">
          <ac:chgData name="Sarah Gothard" userId="0e53f415fda5f162" providerId="LiveId" clId="{1CA24DF2-4858-45AF-A498-734DEAE3AC38}" dt="2022-04-03T02:14:50.353" v="50" actId="26606"/>
          <ac:spMkLst>
            <pc:docMk/>
            <pc:sldMk cId="1058871802" sldId="263"/>
            <ac:spMk id="8" creationId="{8631E048-C2DD-4F5D-990F-7FC65EC6AEAF}"/>
          </ac:spMkLst>
        </pc:spChg>
        <pc:spChg chg="add del">
          <ac:chgData name="Sarah Gothard" userId="0e53f415fda5f162" providerId="LiveId" clId="{1CA24DF2-4858-45AF-A498-734DEAE3AC38}" dt="2022-04-03T02:14:50.353" v="50" actId="26606"/>
          <ac:spMkLst>
            <pc:docMk/>
            <pc:sldMk cId="1058871802" sldId="263"/>
            <ac:spMk id="11" creationId="{32BC26D8-82FB-445E-AA49-62A77D7C1EE0}"/>
          </ac:spMkLst>
        </pc:spChg>
        <pc:spChg chg="add del">
          <ac:chgData name="Sarah Gothard" userId="0e53f415fda5f162" providerId="LiveId" clId="{1CA24DF2-4858-45AF-A498-734DEAE3AC38}" dt="2022-04-03T02:14:50.353" v="50" actId="26606"/>
          <ac:spMkLst>
            <pc:docMk/>
            <pc:sldMk cId="1058871802" sldId="263"/>
            <ac:spMk id="13" creationId="{CB44330D-EA18-4254-AA95-EB49948539B8}"/>
          </ac:spMkLst>
        </pc:spChg>
        <pc:spChg chg="add">
          <ac:chgData name="Sarah Gothard" userId="0e53f415fda5f162" providerId="LiveId" clId="{1CA24DF2-4858-45AF-A498-734DEAE3AC38}" dt="2022-04-03T02:14:50.353" v="50" actId="26606"/>
          <ac:spMkLst>
            <pc:docMk/>
            <pc:sldMk cId="1058871802" sldId="263"/>
            <ac:spMk id="18" creationId="{32BC26D8-82FB-445E-AA49-62A77D7C1EE0}"/>
          </ac:spMkLst>
        </pc:spChg>
        <pc:spChg chg="add">
          <ac:chgData name="Sarah Gothard" userId="0e53f415fda5f162" providerId="LiveId" clId="{1CA24DF2-4858-45AF-A498-734DEAE3AC38}" dt="2022-04-03T02:14:50.353" v="50" actId="26606"/>
          <ac:spMkLst>
            <pc:docMk/>
            <pc:sldMk cId="1058871802" sldId="263"/>
            <ac:spMk id="20" creationId="{CB44330D-EA18-4254-AA95-EB49948539B8}"/>
          </ac:spMkLst>
        </pc:spChg>
        <pc:picChg chg="add del mod">
          <ac:chgData name="Sarah Gothard" userId="0e53f415fda5f162" providerId="LiveId" clId="{1CA24DF2-4858-45AF-A498-734DEAE3AC38}" dt="2022-04-03T02:14:48.263" v="48" actId="478"/>
          <ac:picMkLst>
            <pc:docMk/>
            <pc:sldMk cId="1058871802" sldId="263"/>
            <ac:picMk id="6" creationId="{26889216-F53F-4235-8205-2B7DC05BF45C}"/>
          </ac:picMkLst>
        </pc:picChg>
        <pc:picChg chg="add mod">
          <ac:chgData name="Sarah Gothard" userId="0e53f415fda5f162" providerId="LiveId" clId="{1CA24DF2-4858-45AF-A498-734DEAE3AC38}" dt="2022-04-03T02:14:50.353" v="50" actId="26606"/>
          <ac:picMkLst>
            <pc:docMk/>
            <pc:sldMk cId="1058871802" sldId="263"/>
            <ac:picMk id="10" creationId="{C59801CD-EDC0-476A-A8DC-5FBFA6602CC2}"/>
          </ac:picMkLst>
        </pc:picChg>
      </pc:sldChg>
      <pc:sldChg chg="del">
        <pc:chgData name="Sarah Gothard" userId="0e53f415fda5f162" providerId="LiveId" clId="{1CA24DF2-4858-45AF-A498-734DEAE3AC38}" dt="2022-04-03T02:06:45.637" v="8" actId="47"/>
        <pc:sldMkLst>
          <pc:docMk/>
          <pc:sldMk cId="1004325029" sldId="264"/>
        </pc:sldMkLst>
      </pc:sldChg>
      <pc:sldChg chg="addSp delSp modSp new del mod setBg">
        <pc:chgData name="Sarah Gothard" userId="0e53f415fda5f162" providerId="LiveId" clId="{1CA24DF2-4858-45AF-A498-734DEAE3AC38}" dt="2022-04-03T02:14:53.796" v="51" actId="47"/>
        <pc:sldMkLst>
          <pc:docMk/>
          <pc:sldMk cId="3937279181" sldId="264"/>
        </pc:sldMkLst>
        <pc:spChg chg="del">
          <ac:chgData name="Sarah Gothard" userId="0e53f415fda5f162" providerId="LiveId" clId="{1CA24DF2-4858-45AF-A498-734DEAE3AC38}" dt="2022-04-03T02:07:39.075" v="21" actId="26606"/>
          <ac:spMkLst>
            <pc:docMk/>
            <pc:sldMk cId="3937279181" sldId="264"/>
            <ac:spMk id="2" creationId="{9657B36D-8205-421B-91BE-E0B485273199}"/>
          </ac:spMkLst>
        </pc:spChg>
        <pc:spChg chg="del">
          <ac:chgData name="Sarah Gothard" userId="0e53f415fda5f162" providerId="LiveId" clId="{1CA24DF2-4858-45AF-A498-734DEAE3AC38}" dt="2022-04-03T02:07:39.075" v="21" actId="26606"/>
          <ac:spMkLst>
            <pc:docMk/>
            <pc:sldMk cId="3937279181" sldId="264"/>
            <ac:spMk id="3" creationId="{F37FA1B0-ADC4-43A2-A38D-C79249EEF4A7}"/>
          </ac:spMkLst>
        </pc:spChg>
        <pc:spChg chg="mod ord">
          <ac:chgData name="Sarah Gothard" userId="0e53f415fda5f162" providerId="LiveId" clId="{1CA24DF2-4858-45AF-A498-734DEAE3AC38}" dt="2022-04-03T02:07:39.075" v="21" actId="26606"/>
          <ac:spMkLst>
            <pc:docMk/>
            <pc:sldMk cId="3937279181" sldId="264"/>
            <ac:spMk id="4" creationId="{6D7F4FFC-6715-4056-9B5B-7FDC5CB5B36C}"/>
          </ac:spMkLst>
        </pc:spChg>
        <pc:spChg chg="add">
          <ac:chgData name="Sarah Gothard" userId="0e53f415fda5f162" providerId="LiveId" clId="{1CA24DF2-4858-45AF-A498-734DEAE3AC38}" dt="2022-04-03T02:07:39.075" v="21" actId="26606"/>
          <ac:spMkLst>
            <pc:docMk/>
            <pc:sldMk cId="3937279181" sldId="264"/>
            <ac:spMk id="11" creationId="{32BC26D8-82FB-445E-AA49-62A77D7C1EE0}"/>
          </ac:spMkLst>
        </pc:spChg>
        <pc:spChg chg="add">
          <ac:chgData name="Sarah Gothard" userId="0e53f415fda5f162" providerId="LiveId" clId="{1CA24DF2-4858-45AF-A498-734DEAE3AC38}" dt="2022-04-03T02:07:39.075" v="21" actId="26606"/>
          <ac:spMkLst>
            <pc:docMk/>
            <pc:sldMk cId="3937279181" sldId="264"/>
            <ac:spMk id="13" creationId="{CB44330D-EA18-4254-AA95-EB49948539B8}"/>
          </ac:spMkLst>
        </pc:spChg>
        <pc:picChg chg="add mod">
          <ac:chgData name="Sarah Gothard" userId="0e53f415fda5f162" providerId="LiveId" clId="{1CA24DF2-4858-45AF-A498-734DEAE3AC38}" dt="2022-04-03T02:07:51.276" v="23" actId="27614"/>
          <ac:picMkLst>
            <pc:docMk/>
            <pc:sldMk cId="3937279181" sldId="264"/>
            <ac:picMk id="6" creationId="{413C7E4C-DF7C-46BC-AF2C-6A4069F876E7}"/>
          </ac:picMkLst>
        </pc:picChg>
      </pc:sldChg>
      <pc:sldChg chg="addSp delSp modSp new mod setBg">
        <pc:chgData name="Sarah Gothard" userId="0e53f415fda5f162" providerId="LiveId" clId="{1CA24DF2-4858-45AF-A498-734DEAE3AC38}" dt="2022-04-03T02:08:14.694" v="28" actId="27614"/>
        <pc:sldMkLst>
          <pc:docMk/>
          <pc:sldMk cId="2268312111" sldId="265"/>
        </pc:sldMkLst>
        <pc:spChg chg="del">
          <ac:chgData name="Sarah Gothard" userId="0e53f415fda5f162" providerId="LiveId" clId="{1CA24DF2-4858-45AF-A498-734DEAE3AC38}" dt="2022-04-03T02:07:54.526" v="25" actId="26606"/>
          <ac:spMkLst>
            <pc:docMk/>
            <pc:sldMk cId="2268312111" sldId="265"/>
            <ac:spMk id="2" creationId="{0F1DAAB9-63F6-40B7-8E25-8B6E7E195409}"/>
          </ac:spMkLst>
        </pc:spChg>
        <pc:spChg chg="del">
          <ac:chgData name="Sarah Gothard" userId="0e53f415fda5f162" providerId="LiveId" clId="{1CA24DF2-4858-45AF-A498-734DEAE3AC38}" dt="2022-04-03T02:07:54.526" v="25" actId="26606"/>
          <ac:spMkLst>
            <pc:docMk/>
            <pc:sldMk cId="2268312111" sldId="265"/>
            <ac:spMk id="3" creationId="{0ECD5CE8-5384-4A60-9945-26EC65F3710B}"/>
          </ac:spMkLst>
        </pc:spChg>
        <pc:spChg chg="mod ord">
          <ac:chgData name="Sarah Gothard" userId="0e53f415fda5f162" providerId="LiveId" clId="{1CA24DF2-4858-45AF-A498-734DEAE3AC38}" dt="2022-04-03T02:07:54.526" v="25" actId="26606"/>
          <ac:spMkLst>
            <pc:docMk/>
            <pc:sldMk cId="2268312111" sldId="265"/>
            <ac:spMk id="4" creationId="{5510313B-84EB-4FA6-9DCE-EF0558093225}"/>
          </ac:spMkLst>
        </pc:spChg>
        <pc:spChg chg="add">
          <ac:chgData name="Sarah Gothard" userId="0e53f415fda5f162" providerId="LiveId" clId="{1CA24DF2-4858-45AF-A498-734DEAE3AC38}" dt="2022-04-03T02:07:54.526" v="25" actId="26606"/>
          <ac:spMkLst>
            <pc:docMk/>
            <pc:sldMk cId="2268312111" sldId="265"/>
            <ac:spMk id="11" creationId="{32BC26D8-82FB-445E-AA49-62A77D7C1EE0}"/>
          </ac:spMkLst>
        </pc:spChg>
        <pc:spChg chg="add">
          <ac:chgData name="Sarah Gothard" userId="0e53f415fda5f162" providerId="LiveId" clId="{1CA24DF2-4858-45AF-A498-734DEAE3AC38}" dt="2022-04-03T02:07:54.526" v="25" actId="26606"/>
          <ac:spMkLst>
            <pc:docMk/>
            <pc:sldMk cId="2268312111" sldId="265"/>
            <ac:spMk id="13" creationId="{CB44330D-EA18-4254-AA95-EB49948539B8}"/>
          </ac:spMkLst>
        </pc:spChg>
        <pc:picChg chg="add mod">
          <ac:chgData name="Sarah Gothard" userId="0e53f415fda5f162" providerId="LiveId" clId="{1CA24DF2-4858-45AF-A498-734DEAE3AC38}" dt="2022-04-03T02:08:14.694" v="28" actId="27614"/>
          <ac:picMkLst>
            <pc:docMk/>
            <pc:sldMk cId="2268312111" sldId="265"/>
            <ac:picMk id="6" creationId="{CBE890C8-77BC-4950-A68A-7A2EFE73494C}"/>
          </ac:picMkLst>
        </pc:picChg>
      </pc:sldChg>
      <pc:sldChg chg="del">
        <pc:chgData name="Sarah Gothard" userId="0e53f415fda5f162" providerId="LiveId" clId="{1CA24DF2-4858-45AF-A498-734DEAE3AC38}" dt="2022-04-03T02:06:45.637" v="8" actId="47"/>
        <pc:sldMkLst>
          <pc:docMk/>
          <pc:sldMk cId="2362842702" sldId="265"/>
        </pc:sldMkLst>
      </pc:sldChg>
      <pc:sldChg chg="addSp delSp modSp new mod setBg">
        <pc:chgData name="Sarah Gothard" userId="0e53f415fda5f162" providerId="LiveId" clId="{1CA24DF2-4858-45AF-A498-734DEAE3AC38}" dt="2022-04-03T02:08:16.400" v="30" actId="26606"/>
        <pc:sldMkLst>
          <pc:docMk/>
          <pc:sldMk cId="1994003916" sldId="266"/>
        </pc:sldMkLst>
        <pc:spChg chg="del">
          <ac:chgData name="Sarah Gothard" userId="0e53f415fda5f162" providerId="LiveId" clId="{1CA24DF2-4858-45AF-A498-734DEAE3AC38}" dt="2022-04-03T02:08:16.400" v="30" actId="26606"/>
          <ac:spMkLst>
            <pc:docMk/>
            <pc:sldMk cId="1994003916" sldId="266"/>
            <ac:spMk id="2" creationId="{D8D46D29-3579-4D4B-B973-B941E0D2A19D}"/>
          </ac:spMkLst>
        </pc:spChg>
        <pc:spChg chg="del">
          <ac:chgData name="Sarah Gothard" userId="0e53f415fda5f162" providerId="LiveId" clId="{1CA24DF2-4858-45AF-A498-734DEAE3AC38}" dt="2022-04-03T02:08:16.400" v="30" actId="26606"/>
          <ac:spMkLst>
            <pc:docMk/>
            <pc:sldMk cId="1994003916" sldId="266"/>
            <ac:spMk id="3" creationId="{19BAC5E7-010C-4107-9C4C-1FA87448F066}"/>
          </ac:spMkLst>
        </pc:spChg>
        <pc:spChg chg="mod ord">
          <ac:chgData name="Sarah Gothard" userId="0e53f415fda5f162" providerId="LiveId" clId="{1CA24DF2-4858-45AF-A498-734DEAE3AC38}" dt="2022-04-03T02:08:16.400" v="30" actId="26606"/>
          <ac:spMkLst>
            <pc:docMk/>
            <pc:sldMk cId="1994003916" sldId="266"/>
            <ac:spMk id="4" creationId="{FDB62707-A5C7-4822-9C30-A463E44991DB}"/>
          </ac:spMkLst>
        </pc:spChg>
        <pc:spChg chg="add">
          <ac:chgData name="Sarah Gothard" userId="0e53f415fda5f162" providerId="LiveId" clId="{1CA24DF2-4858-45AF-A498-734DEAE3AC38}" dt="2022-04-03T02:08:16.400" v="30" actId="26606"/>
          <ac:spMkLst>
            <pc:docMk/>
            <pc:sldMk cId="1994003916" sldId="266"/>
            <ac:spMk id="11" creationId="{32BC26D8-82FB-445E-AA49-62A77D7C1EE0}"/>
          </ac:spMkLst>
        </pc:spChg>
        <pc:spChg chg="add">
          <ac:chgData name="Sarah Gothard" userId="0e53f415fda5f162" providerId="LiveId" clId="{1CA24DF2-4858-45AF-A498-734DEAE3AC38}" dt="2022-04-03T02:08:16.400" v="30" actId="26606"/>
          <ac:spMkLst>
            <pc:docMk/>
            <pc:sldMk cId="1994003916" sldId="266"/>
            <ac:spMk id="13" creationId="{CB44330D-EA18-4254-AA95-EB49948539B8}"/>
          </ac:spMkLst>
        </pc:spChg>
        <pc:picChg chg="add mod">
          <ac:chgData name="Sarah Gothard" userId="0e53f415fda5f162" providerId="LiveId" clId="{1CA24DF2-4858-45AF-A498-734DEAE3AC38}" dt="2022-04-03T02:08:16.400" v="30" actId="26606"/>
          <ac:picMkLst>
            <pc:docMk/>
            <pc:sldMk cId="1994003916" sldId="266"/>
            <ac:picMk id="6" creationId="{6AEA7F43-5C34-462F-AD16-2F55313640A9}"/>
          </ac:picMkLst>
        </pc:picChg>
      </pc:sldChg>
      <pc:sldChg chg="del">
        <pc:chgData name="Sarah Gothard" userId="0e53f415fda5f162" providerId="LiveId" clId="{1CA24DF2-4858-45AF-A498-734DEAE3AC38}" dt="2022-04-03T02:06:45.637" v="8" actId="47"/>
        <pc:sldMkLst>
          <pc:docMk/>
          <pc:sldMk cId="2420155859" sldId="266"/>
        </pc:sldMkLst>
      </pc:sldChg>
      <pc:sldChg chg="addSp delSp modSp new mod setBg">
        <pc:chgData name="Sarah Gothard" userId="0e53f415fda5f162" providerId="LiveId" clId="{1CA24DF2-4858-45AF-A498-734DEAE3AC38}" dt="2022-04-03T02:10:01.547" v="33" actId="26606"/>
        <pc:sldMkLst>
          <pc:docMk/>
          <pc:sldMk cId="1010663266" sldId="267"/>
        </pc:sldMkLst>
        <pc:spChg chg="del">
          <ac:chgData name="Sarah Gothard" userId="0e53f415fda5f162" providerId="LiveId" clId="{1CA24DF2-4858-45AF-A498-734DEAE3AC38}" dt="2022-04-03T02:10:01.547" v="33" actId="26606"/>
          <ac:spMkLst>
            <pc:docMk/>
            <pc:sldMk cId="1010663266" sldId="267"/>
            <ac:spMk id="2" creationId="{84E0D3EB-D80C-43A7-BAC8-BED00CBB9C78}"/>
          </ac:spMkLst>
        </pc:spChg>
        <pc:spChg chg="del">
          <ac:chgData name="Sarah Gothard" userId="0e53f415fda5f162" providerId="LiveId" clId="{1CA24DF2-4858-45AF-A498-734DEAE3AC38}" dt="2022-04-03T02:10:01.547" v="33" actId="26606"/>
          <ac:spMkLst>
            <pc:docMk/>
            <pc:sldMk cId="1010663266" sldId="267"/>
            <ac:spMk id="3" creationId="{C3BF6DB8-33D7-4519-A610-326B3C7CE8B6}"/>
          </ac:spMkLst>
        </pc:spChg>
        <pc:spChg chg="mod ord">
          <ac:chgData name="Sarah Gothard" userId="0e53f415fda5f162" providerId="LiveId" clId="{1CA24DF2-4858-45AF-A498-734DEAE3AC38}" dt="2022-04-03T02:10:01.547" v="33" actId="26606"/>
          <ac:spMkLst>
            <pc:docMk/>
            <pc:sldMk cId="1010663266" sldId="267"/>
            <ac:spMk id="4" creationId="{C908E139-26FA-40C7-BB75-55B07769C696}"/>
          </ac:spMkLst>
        </pc:spChg>
        <pc:spChg chg="add">
          <ac:chgData name="Sarah Gothard" userId="0e53f415fda5f162" providerId="LiveId" clId="{1CA24DF2-4858-45AF-A498-734DEAE3AC38}" dt="2022-04-03T02:10:01.547" v="33" actId="26606"/>
          <ac:spMkLst>
            <pc:docMk/>
            <pc:sldMk cId="1010663266" sldId="267"/>
            <ac:spMk id="11" creationId="{32BC26D8-82FB-445E-AA49-62A77D7C1EE0}"/>
          </ac:spMkLst>
        </pc:spChg>
        <pc:spChg chg="add">
          <ac:chgData name="Sarah Gothard" userId="0e53f415fda5f162" providerId="LiveId" clId="{1CA24DF2-4858-45AF-A498-734DEAE3AC38}" dt="2022-04-03T02:10:01.547" v="33" actId="26606"/>
          <ac:spMkLst>
            <pc:docMk/>
            <pc:sldMk cId="1010663266" sldId="267"/>
            <ac:spMk id="13" creationId="{CB44330D-EA18-4254-AA95-EB49948539B8}"/>
          </ac:spMkLst>
        </pc:spChg>
        <pc:picChg chg="add mod">
          <ac:chgData name="Sarah Gothard" userId="0e53f415fda5f162" providerId="LiveId" clId="{1CA24DF2-4858-45AF-A498-734DEAE3AC38}" dt="2022-04-03T02:10:01.547" v="33" actId="26606"/>
          <ac:picMkLst>
            <pc:docMk/>
            <pc:sldMk cId="1010663266" sldId="267"/>
            <ac:picMk id="6" creationId="{B38404C9-A8B7-4286-B05B-A77514B0C19C}"/>
          </ac:picMkLst>
        </pc:picChg>
      </pc:sldChg>
      <pc:sldChg chg="del">
        <pc:chgData name="Sarah Gothard" userId="0e53f415fda5f162" providerId="LiveId" clId="{1CA24DF2-4858-45AF-A498-734DEAE3AC38}" dt="2022-04-03T02:06:45.637" v="8" actId="47"/>
        <pc:sldMkLst>
          <pc:docMk/>
          <pc:sldMk cId="1292317458" sldId="267"/>
        </pc:sldMkLst>
      </pc:sldChg>
      <pc:sldChg chg="addSp delSp modSp new mod setBg">
        <pc:chgData name="Sarah Gothard" userId="0e53f415fda5f162" providerId="LiveId" clId="{1CA24DF2-4858-45AF-A498-734DEAE3AC38}" dt="2022-04-03T02:10:49.474" v="36" actId="26606"/>
        <pc:sldMkLst>
          <pc:docMk/>
          <pc:sldMk cId="752123712" sldId="268"/>
        </pc:sldMkLst>
        <pc:spChg chg="del">
          <ac:chgData name="Sarah Gothard" userId="0e53f415fda5f162" providerId="LiveId" clId="{1CA24DF2-4858-45AF-A498-734DEAE3AC38}" dt="2022-04-03T02:10:49.474" v="36" actId="26606"/>
          <ac:spMkLst>
            <pc:docMk/>
            <pc:sldMk cId="752123712" sldId="268"/>
            <ac:spMk id="2" creationId="{42463FBE-F606-45DB-BA34-019F67B162F4}"/>
          </ac:spMkLst>
        </pc:spChg>
        <pc:spChg chg="del">
          <ac:chgData name="Sarah Gothard" userId="0e53f415fda5f162" providerId="LiveId" clId="{1CA24DF2-4858-45AF-A498-734DEAE3AC38}" dt="2022-04-03T02:10:49.474" v="36" actId="26606"/>
          <ac:spMkLst>
            <pc:docMk/>
            <pc:sldMk cId="752123712" sldId="268"/>
            <ac:spMk id="3" creationId="{3160EA4D-C06A-4E93-AB76-FD9DE93FF143}"/>
          </ac:spMkLst>
        </pc:spChg>
        <pc:spChg chg="mod ord">
          <ac:chgData name="Sarah Gothard" userId="0e53f415fda5f162" providerId="LiveId" clId="{1CA24DF2-4858-45AF-A498-734DEAE3AC38}" dt="2022-04-03T02:10:49.474" v="36" actId="26606"/>
          <ac:spMkLst>
            <pc:docMk/>
            <pc:sldMk cId="752123712" sldId="268"/>
            <ac:spMk id="4" creationId="{52D1377F-D202-4587-89E9-646CF3E90371}"/>
          </ac:spMkLst>
        </pc:spChg>
        <pc:spChg chg="add">
          <ac:chgData name="Sarah Gothard" userId="0e53f415fda5f162" providerId="LiveId" clId="{1CA24DF2-4858-45AF-A498-734DEAE3AC38}" dt="2022-04-03T02:10:49.474" v="36" actId="26606"/>
          <ac:spMkLst>
            <pc:docMk/>
            <pc:sldMk cId="752123712" sldId="268"/>
            <ac:spMk id="11" creationId="{32BC26D8-82FB-445E-AA49-62A77D7C1EE0}"/>
          </ac:spMkLst>
        </pc:spChg>
        <pc:spChg chg="add">
          <ac:chgData name="Sarah Gothard" userId="0e53f415fda5f162" providerId="LiveId" clId="{1CA24DF2-4858-45AF-A498-734DEAE3AC38}" dt="2022-04-03T02:10:49.474" v="36" actId="26606"/>
          <ac:spMkLst>
            <pc:docMk/>
            <pc:sldMk cId="752123712" sldId="268"/>
            <ac:spMk id="13" creationId="{CB44330D-EA18-4254-AA95-EB49948539B8}"/>
          </ac:spMkLst>
        </pc:spChg>
        <pc:picChg chg="add mod">
          <ac:chgData name="Sarah Gothard" userId="0e53f415fda5f162" providerId="LiveId" clId="{1CA24DF2-4858-45AF-A498-734DEAE3AC38}" dt="2022-04-03T02:10:49.474" v="36" actId="26606"/>
          <ac:picMkLst>
            <pc:docMk/>
            <pc:sldMk cId="752123712" sldId="268"/>
            <ac:picMk id="6" creationId="{8B48097F-9D55-45AB-82C5-197476E6597F}"/>
          </ac:picMkLst>
        </pc:picChg>
      </pc:sldChg>
      <pc:sldChg chg="del">
        <pc:chgData name="Sarah Gothard" userId="0e53f415fda5f162" providerId="LiveId" clId="{1CA24DF2-4858-45AF-A498-734DEAE3AC38}" dt="2022-04-03T02:06:45.637" v="8" actId="47"/>
        <pc:sldMkLst>
          <pc:docMk/>
          <pc:sldMk cId="2936502189" sldId="268"/>
        </pc:sldMkLst>
      </pc:sldChg>
      <pc:sldChg chg="del">
        <pc:chgData name="Sarah Gothard" userId="0e53f415fda5f162" providerId="LiveId" clId="{1CA24DF2-4858-45AF-A498-734DEAE3AC38}" dt="2022-04-03T02:06:45.637" v="8" actId="47"/>
        <pc:sldMkLst>
          <pc:docMk/>
          <pc:sldMk cId="978236369" sldId="269"/>
        </pc:sldMkLst>
      </pc:sldChg>
      <pc:sldChg chg="addSp delSp modSp new mod setBg">
        <pc:chgData name="Sarah Gothard" userId="0e53f415fda5f162" providerId="LiveId" clId="{1CA24DF2-4858-45AF-A498-734DEAE3AC38}" dt="2022-04-03T02:13:01.290" v="43" actId="26606"/>
        <pc:sldMkLst>
          <pc:docMk/>
          <pc:sldMk cId="3273964328" sldId="269"/>
        </pc:sldMkLst>
        <pc:spChg chg="del">
          <ac:chgData name="Sarah Gothard" userId="0e53f415fda5f162" providerId="LiveId" clId="{1CA24DF2-4858-45AF-A498-734DEAE3AC38}" dt="2022-04-03T02:13:01.290" v="43" actId="26606"/>
          <ac:spMkLst>
            <pc:docMk/>
            <pc:sldMk cId="3273964328" sldId="269"/>
            <ac:spMk id="2" creationId="{6813495E-AB70-4CE2-9657-B175322C2E53}"/>
          </ac:spMkLst>
        </pc:spChg>
        <pc:spChg chg="del">
          <ac:chgData name="Sarah Gothard" userId="0e53f415fda5f162" providerId="LiveId" clId="{1CA24DF2-4858-45AF-A498-734DEAE3AC38}" dt="2022-04-03T02:13:01.290" v="43" actId="26606"/>
          <ac:spMkLst>
            <pc:docMk/>
            <pc:sldMk cId="3273964328" sldId="269"/>
            <ac:spMk id="3" creationId="{5EE4E6B0-31C6-4D39-863A-9D3DD72329BF}"/>
          </ac:spMkLst>
        </pc:spChg>
        <pc:spChg chg="mod ord">
          <ac:chgData name="Sarah Gothard" userId="0e53f415fda5f162" providerId="LiveId" clId="{1CA24DF2-4858-45AF-A498-734DEAE3AC38}" dt="2022-04-03T02:13:01.290" v="43" actId="26606"/>
          <ac:spMkLst>
            <pc:docMk/>
            <pc:sldMk cId="3273964328" sldId="269"/>
            <ac:spMk id="4" creationId="{E066CAD2-BE07-4C36-AADC-559721B4F742}"/>
          </ac:spMkLst>
        </pc:spChg>
        <pc:spChg chg="add">
          <ac:chgData name="Sarah Gothard" userId="0e53f415fda5f162" providerId="LiveId" clId="{1CA24DF2-4858-45AF-A498-734DEAE3AC38}" dt="2022-04-03T02:13:01.290" v="43" actId="26606"/>
          <ac:spMkLst>
            <pc:docMk/>
            <pc:sldMk cId="3273964328" sldId="269"/>
            <ac:spMk id="15" creationId="{32BC26D8-82FB-445E-AA49-62A77D7C1EE0}"/>
          </ac:spMkLst>
        </pc:spChg>
        <pc:spChg chg="add">
          <ac:chgData name="Sarah Gothard" userId="0e53f415fda5f162" providerId="LiveId" clId="{1CA24DF2-4858-45AF-A498-734DEAE3AC38}" dt="2022-04-03T02:13:01.290" v="43" actId="26606"/>
          <ac:spMkLst>
            <pc:docMk/>
            <pc:sldMk cId="3273964328" sldId="269"/>
            <ac:spMk id="17" creationId="{CB44330D-EA18-4254-AA95-EB49948539B8}"/>
          </ac:spMkLst>
        </pc:spChg>
        <pc:picChg chg="add del">
          <ac:chgData name="Sarah Gothard" userId="0e53f415fda5f162" providerId="LiveId" clId="{1CA24DF2-4858-45AF-A498-734DEAE3AC38}" dt="2022-04-03T02:12:02.463" v="39" actId="22"/>
          <ac:picMkLst>
            <pc:docMk/>
            <pc:sldMk cId="3273964328" sldId="269"/>
            <ac:picMk id="6" creationId="{251F38B1-95AF-477B-8AB0-11408CAD7A94}"/>
          </ac:picMkLst>
        </pc:picChg>
        <pc:picChg chg="add del">
          <ac:chgData name="Sarah Gothard" userId="0e53f415fda5f162" providerId="LiveId" clId="{1CA24DF2-4858-45AF-A498-734DEAE3AC38}" dt="2022-04-03T02:12:43.142" v="41" actId="22"/>
          <ac:picMkLst>
            <pc:docMk/>
            <pc:sldMk cId="3273964328" sldId="269"/>
            <ac:picMk id="8" creationId="{2EEB98BF-D27A-48B6-94E3-7DCD8C6464E2}"/>
          </ac:picMkLst>
        </pc:picChg>
        <pc:picChg chg="add mod">
          <ac:chgData name="Sarah Gothard" userId="0e53f415fda5f162" providerId="LiveId" clId="{1CA24DF2-4858-45AF-A498-734DEAE3AC38}" dt="2022-04-03T02:13:01.290" v="43" actId="26606"/>
          <ac:picMkLst>
            <pc:docMk/>
            <pc:sldMk cId="3273964328" sldId="269"/>
            <ac:picMk id="10" creationId="{8FA76B54-651C-411E-B74A-01BDF4225FD2}"/>
          </ac:picMkLst>
        </pc:picChg>
      </pc:sldChg>
      <pc:sldChg chg="addSp delSp modSp new mod setBg">
        <pc:chgData name="Sarah Gothard" userId="0e53f415fda5f162" providerId="LiveId" clId="{1CA24DF2-4858-45AF-A498-734DEAE3AC38}" dt="2022-04-03T02:16:43.934" v="57" actId="27614"/>
        <pc:sldMkLst>
          <pc:docMk/>
          <pc:sldMk cId="1610978338" sldId="270"/>
        </pc:sldMkLst>
        <pc:spChg chg="del">
          <ac:chgData name="Sarah Gothard" userId="0e53f415fda5f162" providerId="LiveId" clId="{1CA24DF2-4858-45AF-A498-734DEAE3AC38}" dt="2022-04-03T02:16:03.724" v="54" actId="26606"/>
          <ac:spMkLst>
            <pc:docMk/>
            <pc:sldMk cId="1610978338" sldId="270"/>
            <ac:spMk id="2" creationId="{4E7D32C1-0B1A-42A3-B6EB-D0086C39BBA2}"/>
          </ac:spMkLst>
        </pc:spChg>
        <pc:spChg chg="del">
          <ac:chgData name="Sarah Gothard" userId="0e53f415fda5f162" providerId="LiveId" clId="{1CA24DF2-4858-45AF-A498-734DEAE3AC38}" dt="2022-04-03T02:16:03.724" v="54" actId="26606"/>
          <ac:spMkLst>
            <pc:docMk/>
            <pc:sldMk cId="1610978338" sldId="270"/>
            <ac:spMk id="3" creationId="{55C74AA5-CAC3-45C3-BD9C-8118BF787AFC}"/>
          </ac:spMkLst>
        </pc:spChg>
        <pc:spChg chg="mod ord">
          <ac:chgData name="Sarah Gothard" userId="0e53f415fda5f162" providerId="LiveId" clId="{1CA24DF2-4858-45AF-A498-734DEAE3AC38}" dt="2022-04-03T02:16:03.724" v="54" actId="26606"/>
          <ac:spMkLst>
            <pc:docMk/>
            <pc:sldMk cId="1610978338" sldId="270"/>
            <ac:spMk id="4" creationId="{77954165-FC74-43C4-967C-3E6031D2CEEE}"/>
          </ac:spMkLst>
        </pc:spChg>
        <pc:spChg chg="add">
          <ac:chgData name="Sarah Gothard" userId="0e53f415fda5f162" providerId="LiveId" clId="{1CA24DF2-4858-45AF-A498-734DEAE3AC38}" dt="2022-04-03T02:16:03.724" v="54" actId="26606"/>
          <ac:spMkLst>
            <pc:docMk/>
            <pc:sldMk cId="1610978338" sldId="270"/>
            <ac:spMk id="11" creationId="{32BC26D8-82FB-445E-AA49-62A77D7C1EE0}"/>
          </ac:spMkLst>
        </pc:spChg>
        <pc:spChg chg="add">
          <ac:chgData name="Sarah Gothard" userId="0e53f415fda5f162" providerId="LiveId" clId="{1CA24DF2-4858-45AF-A498-734DEAE3AC38}" dt="2022-04-03T02:16:03.724" v="54" actId="26606"/>
          <ac:spMkLst>
            <pc:docMk/>
            <pc:sldMk cId="1610978338" sldId="270"/>
            <ac:spMk id="13" creationId="{CB44330D-EA18-4254-AA95-EB49948539B8}"/>
          </ac:spMkLst>
        </pc:spChg>
        <pc:picChg chg="add mod">
          <ac:chgData name="Sarah Gothard" userId="0e53f415fda5f162" providerId="LiveId" clId="{1CA24DF2-4858-45AF-A498-734DEAE3AC38}" dt="2022-04-03T02:16:43.934" v="57" actId="27614"/>
          <ac:picMkLst>
            <pc:docMk/>
            <pc:sldMk cId="1610978338" sldId="270"/>
            <ac:picMk id="6" creationId="{2EC1B2FF-2164-40DC-B576-D3B71B0E21A6}"/>
          </ac:picMkLst>
        </pc:picChg>
      </pc:sldChg>
      <pc:sldChg chg="addSp delSp modSp new mod setBg">
        <pc:chgData name="Sarah Gothard" userId="0e53f415fda5f162" providerId="LiveId" clId="{1CA24DF2-4858-45AF-A498-734DEAE3AC38}" dt="2022-04-03T02:16:44.829" v="59" actId="26606"/>
        <pc:sldMkLst>
          <pc:docMk/>
          <pc:sldMk cId="927971037" sldId="271"/>
        </pc:sldMkLst>
        <pc:spChg chg="del">
          <ac:chgData name="Sarah Gothard" userId="0e53f415fda5f162" providerId="LiveId" clId="{1CA24DF2-4858-45AF-A498-734DEAE3AC38}" dt="2022-04-03T02:16:44.829" v="59" actId="26606"/>
          <ac:spMkLst>
            <pc:docMk/>
            <pc:sldMk cId="927971037" sldId="271"/>
            <ac:spMk id="2" creationId="{FDCF3FE7-2827-43E5-883E-79759A146CAE}"/>
          </ac:spMkLst>
        </pc:spChg>
        <pc:spChg chg="del">
          <ac:chgData name="Sarah Gothard" userId="0e53f415fda5f162" providerId="LiveId" clId="{1CA24DF2-4858-45AF-A498-734DEAE3AC38}" dt="2022-04-03T02:16:44.829" v="59" actId="26606"/>
          <ac:spMkLst>
            <pc:docMk/>
            <pc:sldMk cId="927971037" sldId="271"/>
            <ac:spMk id="3" creationId="{90F9ABE6-EC96-417B-A0B0-CDAE3073B0D5}"/>
          </ac:spMkLst>
        </pc:spChg>
        <pc:spChg chg="mod ord">
          <ac:chgData name="Sarah Gothard" userId="0e53f415fda5f162" providerId="LiveId" clId="{1CA24DF2-4858-45AF-A498-734DEAE3AC38}" dt="2022-04-03T02:16:44.829" v="59" actId="26606"/>
          <ac:spMkLst>
            <pc:docMk/>
            <pc:sldMk cId="927971037" sldId="271"/>
            <ac:spMk id="4" creationId="{F3F2CC82-51E9-4B16-A084-9D1EE7B1B8C8}"/>
          </ac:spMkLst>
        </pc:spChg>
        <pc:spChg chg="add">
          <ac:chgData name="Sarah Gothard" userId="0e53f415fda5f162" providerId="LiveId" clId="{1CA24DF2-4858-45AF-A498-734DEAE3AC38}" dt="2022-04-03T02:16:44.829" v="59" actId="26606"/>
          <ac:spMkLst>
            <pc:docMk/>
            <pc:sldMk cId="927971037" sldId="271"/>
            <ac:spMk id="11" creationId="{32BC26D8-82FB-445E-AA49-62A77D7C1EE0}"/>
          </ac:spMkLst>
        </pc:spChg>
        <pc:spChg chg="add">
          <ac:chgData name="Sarah Gothard" userId="0e53f415fda5f162" providerId="LiveId" clId="{1CA24DF2-4858-45AF-A498-734DEAE3AC38}" dt="2022-04-03T02:16:44.829" v="59" actId="26606"/>
          <ac:spMkLst>
            <pc:docMk/>
            <pc:sldMk cId="927971037" sldId="271"/>
            <ac:spMk id="13" creationId="{CB44330D-EA18-4254-AA95-EB49948539B8}"/>
          </ac:spMkLst>
        </pc:spChg>
        <pc:picChg chg="add mod">
          <ac:chgData name="Sarah Gothard" userId="0e53f415fda5f162" providerId="LiveId" clId="{1CA24DF2-4858-45AF-A498-734DEAE3AC38}" dt="2022-04-03T02:16:44.829" v="59" actId="26606"/>
          <ac:picMkLst>
            <pc:docMk/>
            <pc:sldMk cId="927971037" sldId="271"/>
            <ac:picMk id="6" creationId="{0F7A089D-22AA-4ECA-B002-F73FC811753D}"/>
          </ac:picMkLst>
        </pc:picChg>
      </pc:sldChg>
      <pc:sldChg chg="del">
        <pc:chgData name="Sarah Gothard" userId="0e53f415fda5f162" providerId="LiveId" clId="{1CA24DF2-4858-45AF-A498-734DEAE3AC38}" dt="2022-04-03T02:06:45.637" v="8" actId="47"/>
        <pc:sldMkLst>
          <pc:docMk/>
          <pc:sldMk cId="1137839253" sldId="271"/>
        </pc:sldMkLst>
      </pc:sldChg>
      <pc:sldChg chg="addSp delSp add mod setBg delDesignElem">
        <pc:chgData name="Sarah Gothard" userId="0e53f415fda5f162" providerId="LiveId" clId="{1CA24DF2-4858-45AF-A498-734DEAE3AC38}" dt="2022-04-03T02:17:11.527" v="62" actId="26606"/>
        <pc:sldMkLst>
          <pc:docMk/>
          <pc:sldMk cId="2569180895" sldId="272"/>
        </pc:sldMkLst>
        <pc:spChg chg="add">
          <ac:chgData name="Sarah Gothard" userId="0e53f415fda5f162" providerId="LiveId" clId="{1CA24DF2-4858-45AF-A498-734DEAE3AC38}" dt="2022-04-03T02:17:11.527" v="62" actId="26606"/>
          <ac:spMkLst>
            <pc:docMk/>
            <pc:sldMk cId="2569180895" sldId="272"/>
            <ac:spMk id="12" creationId="{32BC26D8-82FB-445E-AA49-62A77D7C1EE0}"/>
          </ac:spMkLst>
        </pc:spChg>
        <pc:spChg chg="add">
          <ac:chgData name="Sarah Gothard" userId="0e53f415fda5f162" providerId="LiveId" clId="{1CA24DF2-4858-45AF-A498-734DEAE3AC38}" dt="2022-04-03T02:17:11.527" v="62" actId="26606"/>
          <ac:spMkLst>
            <pc:docMk/>
            <pc:sldMk cId="2569180895" sldId="272"/>
            <ac:spMk id="13" creationId="{CB44330D-EA18-4254-AA95-EB49948539B8}"/>
          </ac:spMkLst>
        </pc:spChg>
        <pc:spChg chg="del">
          <ac:chgData name="Sarah Gothard" userId="0e53f415fda5f162" providerId="LiveId" clId="{1CA24DF2-4858-45AF-A498-734DEAE3AC38}" dt="2022-04-03T02:17:02.196" v="61"/>
          <ac:spMkLst>
            <pc:docMk/>
            <pc:sldMk cId="2569180895" sldId="272"/>
            <ac:spMk id="15" creationId="{32BC26D8-82FB-445E-AA49-62A77D7C1EE0}"/>
          </ac:spMkLst>
        </pc:spChg>
        <pc:spChg chg="del">
          <ac:chgData name="Sarah Gothard" userId="0e53f415fda5f162" providerId="LiveId" clId="{1CA24DF2-4858-45AF-A498-734DEAE3AC38}" dt="2022-04-03T02:17:02.196" v="61"/>
          <ac:spMkLst>
            <pc:docMk/>
            <pc:sldMk cId="2569180895" sldId="272"/>
            <ac:spMk id="17" creationId="{CB44330D-EA18-4254-AA95-EB49948539B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4/2/2022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4/2/2022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4/2/2022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4/2/2022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4/2/2022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4/2/2022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6D6BEE-643A-47B8-B910-C94F080AE0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38383"/>
            <a:ext cx="10905066" cy="1581234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F7A089D-22AA-4ECA-B002-F73FC81175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F2CC82-51E9-4B16-A084-9D1EE7B1B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27971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8FA76B54-651C-411E-B74A-01BDF4225F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66CAD2-BE07-4C36-AADC-559721B4F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69180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13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AE8A6A1-5315-41A5-BB4C-74943269D5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A1BD1-AC86-463F-97D0-B384C23BC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7335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C59801CD-EDC0-476A-A8DC-5FBFA6602C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760EE2-0D60-4C74-BEBF-63C817A67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58871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CBE890C8-77BC-4950-A68A-7A2EFE7349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575139"/>
            <a:ext cx="10905066" cy="370772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10313B-84EB-4FA6-9DCE-EF0558093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68312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AEA7F43-5C34-462F-AD16-2F55313640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38715"/>
            <a:ext cx="10905066" cy="338057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B62707-A5C7-4822-9C30-A463E4499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94003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38404C9-A8B7-4286-B05B-A77514B0C1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08E139-26FA-40C7-BB75-55B07769C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10663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B48097F-9D55-45AB-82C5-197476E659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D1377F-D202-4587-89E9-646CF3E90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52123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8FA76B54-651C-411E-B74A-01BDF4225F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66CAD2-BE07-4C36-AADC-559721B4F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7396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2EC1B2FF-2164-40DC-B576-D3B71B0E21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954165-FC74-43C4-967C-3E6031D2C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10978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65</Words>
  <Application>Microsoft Office PowerPoint</Application>
  <PresentationFormat>Widescreen</PresentationFormat>
  <Paragraphs>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15</cp:revision>
  <dcterms:created xsi:type="dcterms:W3CDTF">2020-12-27T20:40:58Z</dcterms:created>
  <dcterms:modified xsi:type="dcterms:W3CDTF">2022-04-03T02:17:11Z</dcterms:modified>
</cp:coreProperties>
</file>