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2" r:id="rId4"/>
    <p:sldId id="263" r:id="rId5"/>
    <p:sldId id="264" r:id="rId6"/>
    <p:sldId id="265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176D8-12DB-4AAB-9229-1EEF7DA7C314}" v="16" dt="2020-11-06T18:12:19.38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7EE176D8-12DB-4AAB-9229-1EEF7DA7C314}"/>
    <pc:docChg chg="custSel addSld modSld">
      <pc:chgData name="Sarah Gothard" userId="0e53f415fda5f162" providerId="LiveId" clId="{7EE176D8-12DB-4AAB-9229-1EEF7DA7C314}" dt="2020-11-06T18:12:20.723" v="34" actId="962"/>
      <pc:docMkLst>
        <pc:docMk/>
      </pc:docMkLst>
      <pc:sldChg chg="addSp delSp modSp mod">
        <pc:chgData name="Sarah Gothard" userId="0e53f415fda5f162" providerId="LiveId" clId="{7EE176D8-12DB-4AAB-9229-1EEF7DA7C314}" dt="2020-11-06T18:02:59.030" v="8" actId="27614"/>
        <pc:sldMkLst>
          <pc:docMk/>
          <pc:sldMk cId="2211167003" sldId="257"/>
        </pc:sldMkLst>
        <pc:spChg chg="del">
          <ac:chgData name="Sarah Gothard" userId="0e53f415fda5f162" providerId="LiveId" clId="{7EE176D8-12DB-4AAB-9229-1EEF7DA7C314}" dt="2020-11-06T17:50:35.753" v="0" actId="478"/>
          <ac:spMkLst>
            <pc:docMk/>
            <pc:sldMk cId="2211167003" sldId="257"/>
            <ac:spMk id="4" creationId="{49F4434C-4592-4D51-8EEB-91A88010202A}"/>
          </ac:spMkLst>
        </pc:spChg>
        <pc:picChg chg="add mod">
          <ac:chgData name="Sarah Gothard" userId="0e53f415fda5f162" providerId="LiveId" clId="{7EE176D8-12DB-4AAB-9229-1EEF7DA7C314}" dt="2020-11-06T18:02:59.030" v="8" actId="27614"/>
          <ac:picMkLst>
            <pc:docMk/>
            <pc:sldMk cId="2211167003" sldId="257"/>
            <ac:picMk id="3" creationId="{08D87A43-A0B8-400E-A756-B0A5E1DD82BF}"/>
          </ac:picMkLst>
        </pc:picChg>
      </pc:sldChg>
      <pc:sldChg chg="addSp modSp">
        <pc:chgData name="Sarah Gothard" userId="0e53f415fda5f162" providerId="LiveId" clId="{7EE176D8-12DB-4AAB-9229-1EEF7DA7C314}" dt="2020-11-06T18:03:06.896" v="17"/>
        <pc:sldMkLst>
          <pc:docMk/>
          <pc:sldMk cId="3648730301" sldId="258"/>
        </pc:sldMkLst>
        <pc:picChg chg="add mod">
          <ac:chgData name="Sarah Gothard" userId="0e53f415fda5f162" providerId="LiveId" clId="{7EE176D8-12DB-4AAB-9229-1EEF7DA7C314}" dt="2020-11-06T18:03:06.896" v="17"/>
          <ac:picMkLst>
            <pc:docMk/>
            <pc:sldMk cId="3648730301" sldId="258"/>
            <ac:picMk id="3" creationId="{EB19571A-3CE6-4C7D-A6B8-C83EEE284233}"/>
          </ac:picMkLst>
        </pc:picChg>
      </pc:sldChg>
      <pc:sldChg chg="addSp delSp modSp add mod setBg delDesignElem">
        <pc:chgData name="Sarah Gothard" userId="0e53f415fda5f162" providerId="LiveId" clId="{7EE176D8-12DB-4AAB-9229-1EEF7DA7C314}" dt="2020-11-06T18:12:15.418" v="28" actId="27614"/>
        <pc:sldMkLst>
          <pc:docMk/>
          <pc:sldMk cId="3991270880" sldId="259"/>
        </pc:sldMkLst>
        <pc:spChg chg="del">
          <ac:chgData name="Sarah Gothard" userId="0e53f415fda5f162" providerId="LiveId" clId="{7EE176D8-12DB-4AAB-9229-1EEF7DA7C314}" dt="2020-11-06T17:50:37.519" v="2"/>
          <ac:spMkLst>
            <pc:docMk/>
            <pc:sldMk cId="3991270880" sldId="259"/>
            <ac:spMk id="9" creationId="{01D0AF59-99C3-4251-AB9A-C966C6AD4400}"/>
          </ac:spMkLst>
        </pc:spChg>
        <pc:spChg chg="del">
          <ac:chgData name="Sarah Gothard" userId="0e53f415fda5f162" providerId="LiveId" clId="{7EE176D8-12DB-4AAB-9229-1EEF7DA7C314}" dt="2020-11-06T17:50:37.519" v="2"/>
          <ac:spMkLst>
            <pc:docMk/>
            <pc:sldMk cId="3991270880" sldId="259"/>
            <ac:spMk id="11" creationId="{1855405F-37A2-4869-9154-F8BE3BECE6C3}"/>
          </ac:spMkLst>
        </pc:spChg>
        <pc:picChg chg="add mod">
          <ac:chgData name="Sarah Gothard" userId="0e53f415fda5f162" providerId="LiveId" clId="{7EE176D8-12DB-4AAB-9229-1EEF7DA7C314}" dt="2020-11-06T18:12:15.418" v="28" actId="27614"/>
          <ac:picMkLst>
            <pc:docMk/>
            <pc:sldMk cId="3991270880" sldId="259"/>
            <ac:picMk id="3" creationId="{E4FB5362-BEBF-4410-A8BE-FB241CEDACC2}"/>
          </ac:picMkLst>
        </pc:picChg>
      </pc:sldChg>
      <pc:sldChg chg="addSp delSp modSp add mod setBg delDesignElem">
        <pc:chgData name="Sarah Gothard" userId="0e53f415fda5f162" providerId="LiveId" clId="{7EE176D8-12DB-4AAB-9229-1EEF7DA7C314}" dt="2020-11-06T18:12:17.796" v="31" actId="962"/>
        <pc:sldMkLst>
          <pc:docMk/>
          <pc:sldMk cId="862550922" sldId="260"/>
        </pc:sldMkLst>
        <pc:spChg chg="del">
          <ac:chgData name="Sarah Gothard" userId="0e53f415fda5f162" providerId="LiveId" clId="{7EE176D8-12DB-4AAB-9229-1EEF7DA7C314}" dt="2020-11-06T17:50:37.645" v="4"/>
          <ac:spMkLst>
            <pc:docMk/>
            <pc:sldMk cId="862550922" sldId="260"/>
            <ac:spMk id="9" creationId="{01D0AF59-99C3-4251-AB9A-C966C6AD4400}"/>
          </ac:spMkLst>
        </pc:spChg>
        <pc:spChg chg="del">
          <ac:chgData name="Sarah Gothard" userId="0e53f415fda5f162" providerId="LiveId" clId="{7EE176D8-12DB-4AAB-9229-1EEF7DA7C314}" dt="2020-11-06T17:50:37.645" v="4"/>
          <ac:spMkLst>
            <pc:docMk/>
            <pc:sldMk cId="862550922" sldId="260"/>
            <ac:spMk id="11" creationId="{1855405F-37A2-4869-9154-F8BE3BECE6C3}"/>
          </ac:spMkLst>
        </pc:spChg>
        <pc:picChg chg="add mod">
          <ac:chgData name="Sarah Gothard" userId="0e53f415fda5f162" providerId="LiveId" clId="{7EE176D8-12DB-4AAB-9229-1EEF7DA7C314}" dt="2020-11-06T18:12:17.796" v="31" actId="962"/>
          <ac:picMkLst>
            <pc:docMk/>
            <pc:sldMk cId="862550922" sldId="260"/>
            <ac:picMk id="3" creationId="{D125BFD0-0BB6-4994-8985-D041373417F8}"/>
          </ac:picMkLst>
        </pc:picChg>
      </pc:sldChg>
      <pc:sldChg chg="addSp delSp modSp add mod setBg delDesignElem">
        <pc:chgData name="Sarah Gothard" userId="0e53f415fda5f162" providerId="LiveId" clId="{7EE176D8-12DB-4AAB-9229-1EEF7DA7C314}" dt="2020-11-06T18:12:20.723" v="34" actId="962"/>
        <pc:sldMkLst>
          <pc:docMk/>
          <pc:sldMk cId="1733583484" sldId="261"/>
        </pc:sldMkLst>
        <pc:spChg chg="del">
          <ac:chgData name="Sarah Gothard" userId="0e53f415fda5f162" providerId="LiveId" clId="{7EE176D8-12DB-4AAB-9229-1EEF7DA7C314}" dt="2020-11-06T17:50:37.813" v="6"/>
          <ac:spMkLst>
            <pc:docMk/>
            <pc:sldMk cId="1733583484" sldId="261"/>
            <ac:spMk id="9" creationId="{01D0AF59-99C3-4251-AB9A-C966C6AD4400}"/>
          </ac:spMkLst>
        </pc:spChg>
        <pc:spChg chg="del">
          <ac:chgData name="Sarah Gothard" userId="0e53f415fda5f162" providerId="LiveId" clId="{7EE176D8-12DB-4AAB-9229-1EEF7DA7C314}" dt="2020-11-06T17:50:37.813" v="6"/>
          <ac:spMkLst>
            <pc:docMk/>
            <pc:sldMk cId="1733583484" sldId="261"/>
            <ac:spMk id="11" creationId="{1855405F-37A2-4869-9154-F8BE3BECE6C3}"/>
          </ac:spMkLst>
        </pc:spChg>
        <pc:picChg chg="add mod">
          <ac:chgData name="Sarah Gothard" userId="0e53f415fda5f162" providerId="LiveId" clId="{7EE176D8-12DB-4AAB-9229-1EEF7DA7C314}" dt="2020-11-06T18:12:20.723" v="34" actId="962"/>
          <ac:picMkLst>
            <pc:docMk/>
            <pc:sldMk cId="1733583484" sldId="261"/>
            <ac:picMk id="3" creationId="{5A9FEB6E-8912-4173-96E2-B99BF5D69766}"/>
          </ac:picMkLst>
        </pc:picChg>
      </pc:sldChg>
      <pc:sldChg chg="addSp delSp modSp add mod setBg delDesignElem">
        <pc:chgData name="Sarah Gothard" userId="0e53f415fda5f162" providerId="LiveId" clId="{7EE176D8-12DB-4AAB-9229-1EEF7DA7C314}" dt="2020-11-06T18:03:16.113" v="19" actId="27614"/>
        <pc:sldMkLst>
          <pc:docMk/>
          <pc:sldMk cId="3387858038" sldId="262"/>
        </pc:sldMkLst>
        <pc:spChg chg="del">
          <ac:chgData name="Sarah Gothard" userId="0e53f415fda5f162" providerId="LiveId" clId="{7EE176D8-12DB-4AAB-9229-1EEF7DA7C314}" dt="2020-11-06T18:02:59.527" v="10"/>
          <ac:spMkLst>
            <pc:docMk/>
            <pc:sldMk cId="3387858038" sldId="262"/>
            <ac:spMk id="9" creationId="{01D0AF59-99C3-4251-AB9A-C966C6AD4400}"/>
          </ac:spMkLst>
        </pc:spChg>
        <pc:spChg chg="del">
          <ac:chgData name="Sarah Gothard" userId="0e53f415fda5f162" providerId="LiveId" clId="{7EE176D8-12DB-4AAB-9229-1EEF7DA7C314}" dt="2020-11-06T18:02:59.527" v="10"/>
          <ac:spMkLst>
            <pc:docMk/>
            <pc:sldMk cId="3387858038" sldId="262"/>
            <ac:spMk id="11" creationId="{1855405F-37A2-4869-9154-F8BE3BECE6C3}"/>
          </ac:spMkLst>
        </pc:spChg>
        <pc:picChg chg="add mod">
          <ac:chgData name="Sarah Gothard" userId="0e53f415fda5f162" providerId="LiveId" clId="{7EE176D8-12DB-4AAB-9229-1EEF7DA7C314}" dt="2020-11-06T18:03:16.113" v="19" actId="27614"/>
          <ac:picMkLst>
            <pc:docMk/>
            <pc:sldMk cId="3387858038" sldId="262"/>
            <ac:picMk id="3" creationId="{9A19647C-9D41-4812-ADD4-96957CB57FAB}"/>
          </ac:picMkLst>
        </pc:picChg>
      </pc:sldChg>
      <pc:sldChg chg="addSp delSp modSp add mod setBg delDesignElem">
        <pc:chgData name="Sarah Gothard" userId="0e53f415fda5f162" providerId="LiveId" clId="{7EE176D8-12DB-4AAB-9229-1EEF7DA7C314}" dt="2020-11-06T18:03:19.976" v="21" actId="27614"/>
        <pc:sldMkLst>
          <pc:docMk/>
          <pc:sldMk cId="2692486867" sldId="263"/>
        </pc:sldMkLst>
        <pc:spChg chg="del">
          <ac:chgData name="Sarah Gothard" userId="0e53f415fda5f162" providerId="LiveId" clId="{7EE176D8-12DB-4AAB-9229-1EEF7DA7C314}" dt="2020-11-06T18:02:59.722" v="12"/>
          <ac:spMkLst>
            <pc:docMk/>
            <pc:sldMk cId="2692486867" sldId="263"/>
            <ac:spMk id="9" creationId="{01D0AF59-99C3-4251-AB9A-C966C6AD4400}"/>
          </ac:spMkLst>
        </pc:spChg>
        <pc:spChg chg="del">
          <ac:chgData name="Sarah Gothard" userId="0e53f415fda5f162" providerId="LiveId" clId="{7EE176D8-12DB-4AAB-9229-1EEF7DA7C314}" dt="2020-11-06T18:02:59.722" v="12"/>
          <ac:spMkLst>
            <pc:docMk/>
            <pc:sldMk cId="2692486867" sldId="263"/>
            <ac:spMk id="11" creationId="{1855405F-37A2-4869-9154-F8BE3BECE6C3}"/>
          </ac:spMkLst>
        </pc:spChg>
        <pc:picChg chg="add mod">
          <ac:chgData name="Sarah Gothard" userId="0e53f415fda5f162" providerId="LiveId" clId="{7EE176D8-12DB-4AAB-9229-1EEF7DA7C314}" dt="2020-11-06T18:03:19.976" v="21" actId="27614"/>
          <ac:picMkLst>
            <pc:docMk/>
            <pc:sldMk cId="2692486867" sldId="263"/>
            <ac:picMk id="3" creationId="{0003C119-CA0C-4935-B7EE-D7D3988B6BEE}"/>
          </ac:picMkLst>
        </pc:picChg>
      </pc:sldChg>
      <pc:sldChg chg="addSp delSp modSp add mod setBg delDesignElem">
        <pc:chgData name="Sarah Gothard" userId="0e53f415fda5f162" providerId="LiveId" clId="{7EE176D8-12DB-4AAB-9229-1EEF7DA7C314}" dt="2020-11-06T18:03:23.039" v="24" actId="962"/>
        <pc:sldMkLst>
          <pc:docMk/>
          <pc:sldMk cId="2696803404" sldId="264"/>
        </pc:sldMkLst>
        <pc:spChg chg="del">
          <ac:chgData name="Sarah Gothard" userId="0e53f415fda5f162" providerId="LiveId" clId="{7EE176D8-12DB-4AAB-9229-1EEF7DA7C314}" dt="2020-11-06T18:03:00.130" v="14"/>
          <ac:spMkLst>
            <pc:docMk/>
            <pc:sldMk cId="2696803404" sldId="264"/>
            <ac:spMk id="9" creationId="{01D0AF59-99C3-4251-AB9A-C966C6AD4400}"/>
          </ac:spMkLst>
        </pc:spChg>
        <pc:spChg chg="del">
          <ac:chgData name="Sarah Gothard" userId="0e53f415fda5f162" providerId="LiveId" clId="{7EE176D8-12DB-4AAB-9229-1EEF7DA7C314}" dt="2020-11-06T18:03:00.130" v="14"/>
          <ac:spMkLst>
            <pc:docMk/>
            <pc:sldMk cId="2696803404" sldId="264"/>
            <ac:spMk id="11" creationId="{1855405F-37A2-4869-9154-F8BE3BECE6C3}"/>
          </ac:spMkLst>
        </pc:spChg>
        <pc:picChg chg="add mod">
          <ac:chgData name="Sarah Gothard" userId="0e53f415fda5f162" providerId="LiveId" clId="{7EE176D8-12DB-4AAB-9229-1EEF7DA7C314}" dt="2020-11-06T18:03:23.039" v="24" actId="962"/>
          <ac:picMkLst>
            <pc:docMk/>
            <pc:sldMk cId="2696803404" sldId="264"/>
            <ac:picMk id="3" creationId="{C3618E92-5A62-4265-BEE0-0EA02F349D08}"/>
          </ac:picMkLst>
        </pc:picChg>
      </pc:sldChg>
      <pc:sldChg chg="addSp delSp modSp add mod setBg delDesignElem">
        <pc:chgData name="Sarah Gothard" userId="0e53f415fda5f162" providerId="LiveId" clId="{7EE176D8-12DB-4AAB-9229-1EEF7DA7C314}" dt="2020-11-06T18:12:13.529" v="26" actId="27614"/>
        <pc:sldMkLst>
          <pc:docMk/>
          <pc:sldMk cId="3866872359" sldId="265"/>
        </pc:sldMkLst>
        <pc:spChg chg="del">
          <ac:chgData name="Sarah Gothard" userId="0e53f415fda5f162" providerId="LiveId" clId="{7EE176D8-12DB-4AAB-9229-1EEF7DA7C314}" dt="2020-11-06T18:03:00.706" v="16"/>
          <ac:spMkLst>
            <pc:docMk/>
            <pc:sldMk cId="3866872359" sldId="265"/>
            <ac:spMk id="9" creationId="{01D0AF59-99C3-4251-AB9A-C966C6AD4400}"/>
          </ac:spMkLst>
        </pc:spChg>
        <pc:spChg chg="del">
          <ac:chgData name="Sarah Gothard" userId="0e53f415fda5f162" providerId="LiveId" clId="{7EE176D8-12DB-4AAB-9229-1EEF7DA7C314}" dt="2020-11-06T18:03:00.706" v="16"/>
          <ac:spMkLst>
            <pc:docMk/>
            <pc:sldMk cId="3866872359" sldId="265"/>
            <ac:spMk id="11" creationId="{1855405F-37A2-4869-9154-F8BE3BECE6C3}"/>
          </ac:spMkLst>
        </pc:spChg>
        <pc:picChg chg="add mod">
          <ac:chgData name="Sarah Gothard" userId="0e53f415fda5f162" providerId="LiveId" clId="{7EE176D8-12DB-4AAB-9229-1EEF7DA7C314}" dt="2020-11-06T18:12:13.529" v="26" actId="27614"/>
          <ac:picMkLst>
            <pc:docMk/>
            <pc:sldMk cId="3866872359" sldId="265"/>
            <ac:picMk id="3" creationId="{93B252D3-A974-45A9-A109-E31505B96F9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836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9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31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514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9578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834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975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200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980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07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8413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D87A43-A0B8-400E-A756-B0A5E1DD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2A2FA-7C66-4D03-AB34-0021BC4A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9571A-3CE6-4C7D-A6B8-C83EEE28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3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2A2FA-7C66-4D03-AB34-0021BC4A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A19647C-9D41-4812-ADD4-96957CB5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2A2FA-7C66-4D03-AB34-0021BC4A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0003C119-CA0C-4935-B7EE-D7D3988B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8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2A2FA-7C66-4D03-AB34-0021BC4A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618E92-5A62-4265-BEE0-0EA02F34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2A2FA-7C66-4D03-AB34-0021BC4A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93B252D3-A974-45A9-A109-E31505B96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7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2A2FA-7C66-4D03-AB34-0021BC4A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4FB5362-BEBF-4410-A8BE-FB241CEDA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7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2A2FA-7C66-4D03-AB34-0021BC4A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125BFD0-0BB6-4994-8985-D04137341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2A2FA-7C66-4D03-AB34-0021BC4A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9FEB6E-8912-4173-96E2-B99BF5D6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83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2019-10-02T02:24:59Z</dcterms:created>
  <dcterms:modified xsi:type="dcterms:W3CDTF">2020-11-06T18:12:37Z</dcterms:modified>
</cp:coreProperties>
</file>