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1" r:id="rId3"/>
    <p:sldId id="262" r:id="rId4"/>
    <p:sldId id="263" r:id="rId5"/>
    <p:sldId id="264" r:id="rId6"/>
    <p:sldId id="265" r:id="rId7"/>
    <p:sldId id="266"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94660"/>
  </p:normalViewPr>
  <p:slideViewPr>
    <p:cSldViewPr snapToGrid="0">
      <p:cViewPr varScale="1">
        <p:scale>
          <a:sx n="20" d="100"/>
          <a:sy n="20" d="100"/>
        </p:scale>
        <p:origin x="36" y="1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9/24/2023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9/24/2023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9/24/2023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9/24/2023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9/24/2023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9/24/2023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9/24/2023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9/24/2023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9/24/2023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9/24/2023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9/24/2023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9/24/2023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9/24/2023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 name="Rectangle 86">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B6EF257-2E3E-9BE4-CC6B-22D17B286A37}"/>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ack background with a black square&#10;&#10;Description automatically generated with medium confidence">
            <a:extLst>
              <a:ext uri="{FF2B5EF4-FFF2-40B4-BE49-F238E27FC236}">
                <a16:creationId xmlns:a16="http://schemas.microsoft.com/office/drawing/2014/main" id="{9B97A6A4-E8E1-D44D-BA04-7DEA9C92D880}"/>
              </a:ext>
            </a:extLst>
          </p:cNvPr>
          <p:cNvPicPr>
            <a:picLocks noChangeAspect="1"/>
          </p:cNvPicPr>
          <p:nvPr/>
        </p:nvPicPr>
        <p:blipFill>
          <a:blip r:embed="rId2"/>
          <a:stretch>
            <a:fillRect/>
          </a:stretch>
        </p:blipFill>
        <p:spPr>
          <a:xfrm>
            <a:off x="739206" y="643466"/>
            <a:ext cx="10713588" cy="5571067"/>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8559471E-44E8-8CE5-C6D6-056D51E1EC64}"/>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F1472EB8-F76B-CDE0-8A98-065ECB3DC91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721336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19B00210-F606-C5E5-D64F-D07AA700A414}"/>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3DAA6E4E-3B5C-F676-58F1-3521DAAB7AA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82593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7E5FD62-9416-1C42-9F9F-E34E392874E0}"/>
              </a:ext>
            </a:extLst>
          </p:cNvPr>
          <p:cNvPicPr>
            <a:picLocks noGrp="1" noChangeAspect="1"/>
          </p:cNvPicPr>
          <p:nvPr>
            <p:ph idx="1"/>
          </p:nvPr>
        </p:nvPicPr>
        <p:blipFill>
          <a:blip r:embed="rId2"/>
          <a:stretch>
            <a:fillRect/>
          </a:stretch>
        </p:blipFill>
        <p:spPr>
          <a:xfrm>
            <a:off x="643467" y="1588771"/>
            <a:ext cx="10905066" cy="3680458"/>
          </a:xfrm>
          <a:prstGeom prst="rect">
            <a:avLst/>
          </a:prstGeom>
        </p:spPr>
      </p:pic>
      <p:sp>
        <p:nvSpPr>
          <p:cNvPr id="4" name="Footer Placeholder 3">
            <a:extLst>
              <a:ext uri="{FF2B5EF4-FFF2-40B4-BE49-F238E27FC236}">
                <a16:creationId xmlns:a16="http://schemas.microsoft.com/office/drawing/2014/main" id="{7EE4A502-E759-0E85-A772-AD699867CAA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644216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A230876-4EF5-557E-E99E-0D35032064BE}"/>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42BABBBA-BAAE-4B87-D688-883CD4C976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434583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DD46E1A4-0367-7900-E058-467FD6C2C714}"/>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3AAA242C-54FC-7F1B-78AE-DE1BA41A5AB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185207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1FC1C3E-14B6-CCF3-8894-B3FA9DA6365F}"/>
              </a:ext>
            </a:extLst>
          </p:cNvPr>
          <p:cNvPicPr>
            <a:picLocks noGrp="1" noChangeAspect="1"/>
          </p:cNvPicPr>
          <p:nvPr>
            <p:ph idx="1"/>
          </p:nvPr>
        </p:nvPicPr>
        <p:blipFill>
          <a:blip r:embed="rId2"/>
          <a:stretch>
            <a:fillRect/>
          </a:stretch>
        </p:blipFill>
        <p:spPr>
          <a:xfrm>
            <a:off x="643467" y="1875028"/>
            <a:ext cx="10905066" cy="3107944"/>
          </a:xfrm>
          <a:prstGeom prst="rect">
            <a:avLst/>
          </a:prstGeom>
        </p:spPr>
      </p:pic>
      <p:sp>
        <p:nvSpPr>
          <p:cNvPr id="4" name="Footer Placeholder 3">
            <a:extLst>
              <a:ext uri="{FF2B5EF4-FFF2-40B4-BE49-F238E27FC236}">
                <a16:creationId xmlns:a16="http://schemas.microsoft.com/office/drawing/2014/main" id="{B83D759A-CB08-AAAB-A810-94F12A91803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992674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59</Words>
  <Application>Microsoft Office PowerPoint</Application>
  <PresentationFormat>Widescreen</PresentationFormat>
  <Paragraphs>10</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11</cp:revision>
  <dcterms:created xsi:type="dcterms:W3CDTF">2020-12-27T20:40:58Z</dcterms:created>
  <dcterms:modified xsi:type="dcterms:W3CDTF">2023-09-25T01:10:43Z</dcterms:modified>
</cp:coreProperties>
</file>