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9A658-063A-41B1-A61B-B3A88526B6F5}" v="25" dt="2020-06-04T00:18:22.24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FC9A658-063A-41B1-A61B-B3A88526B6F5}"/>
    <pc:docChg chg="undo custSel addSld delSld modSld">
      <pc:chgData name="Sarah Gothard" userId="0e53f415fda5f162" providerId="LiveId" clId="{9FC9A658-063A-41B1-A61B-B3A88526B6F5}" dt="2020-06-04T00:18:33.824" v="52" actId="1076"/>
      <pc:docMkLst>
        <pc:docMk/>
      </pc:docMkLst>
      <pc:sldChg chg="addSp delSp modSp">
        <pc:chgData name="Sarah Gothard" userId="0e53f415fda5f162" providerId="LiveId" clId="{9FC9A658-063A-41B1-A61B-B3A88526B6F5}" dt="2020-06-04T00:01:08.458" v="7" actId="1076"/>
        <pc:sldMkLst>
          <pc:docMk/>
          <pc:sldMk cId="219344417" sldId="262"/>
        </pc:sldMkLst>
        <pc:spChg chg="del">
          <ac:chgData name="Sarah Gothard" userId="0e53f415fda5f162" providerId="LiveId" clId="{9FC9A658-063A-41B1-A61B-B3A88526B6F5}" dt="2020-06-03T23:59:54.316" v="0" actId="478"/>
          <ac:spMkLst>
            <pc:docMk/>
            <pc:sldMk cId="219344417" sldId="262"/>
            <ac:spMk id="5" creationId="{51758FCC-16BE-4944-BAEA-A6F5B0DD3660}"/>
          </ac:spMkLst>
        </pc:spChg>
        <pc:picChg chg="add mod">
          <ac:chgData name="Sarah Gothard" userId="0e53f415fda5f162" providerId="LiveId" clId="{9FC9A658-063A-41B1-A61B-B3A88526B6F5}" dt="2020-06-04T00:01:08.458" v="7" actId="1076"/>
          <ac:picMkLst>
            <pc:docMk/>
            <pc:sldMk cId="219344417" sldId="262"/>
            <ac:picMk id="3" creationId="{E1C3F968-F09D-4464-B196-0D26D2AB86D3}"/>
          </ac:picMkLst>
        </pc:picChg>
      </pc:sldChg>
      <pc:sldChg chg="addSp modSp">
        <pc:chgData name="Sarah Gothard" userId="0e53f415fda5f162" providerId="LiveId" clId="{9FC9A658-063A-41B1-A61B-B3A88526B6F5}" dt="2020-06-04T00:03:16.961" v="12" actId="1076"/>
        <pc:sldMkLst>
          <pc:docMk/>
          <pc:sldMk cId="795945589" sldId="264"/>
        </pc:sldMkLst>
        <pc:picChg chg="add mod">
          <ac:chgData name="Sarah Gothard" userId="0e53f415fda5f162" providerId="LiveId" clId="{9FC9A658-063A-41B1-A61B-B3A88526B6F5}" dt="2020-06-04T00:03:16.961" v="12" actId="1076"/>
          <ac:picMkLst>
            <pc:docMk/>
            <pc:sldMk cId="795945589" sldId="264"/>
            <ac:picMk id="3" creationId="{BC321BE1-2BCB-4128-A3C7-93B852348827}"/>
          </ac:picMkLst>
        </pc:picChg>
      </pc:sldChg>
      <pc:sldChg chg="addSp delSp modSp add">
        <pc:chgData name="Sarah Gothard" userId="0e53f415fda5f162" providerId="LiveId" clId="{9FC9A658-063A-41B1-A61B-B3A88526B6F5}" dt="2020-06-04T00:13:23.542" v="43" actId="1076"/>
        <pc:sldMkLst>
          <pc:docMk/>
          <pc:sldMk cId="3911260254" sldId="265"/>
        </pc:sldMkLst>
        <pc:picChg chg="del">
          <ac:chgData name="Sarah Gothard" userId="0e53f415fda5f162" providerId="LiveId" clId="{9FC9A658-063A-41B1-A61B-B3A88526B6F5}" dt="2020-06-04T00:03:22.033" v="14" actId="478"/>
          <ac:picMkLst>
            <pc:docMk/>
            <pc:sldMk cId="3911260254" sldId="265"/>
            <ac:picMk id="3" creationId="{BC321BE1-2BCB-4128-A3C7-93B852348827}"/>
          </ac:picMkLst>
        </pc:picChg>
        <pc:picChg chg="add mod">
          <ac:chgData name="Sarah Gothard" userId="0e53f415fda5f162" providerId="LiveId" clId="{9FC9A658-063A-41B1-A61B-B3A88526B6F5}" dt="2020-06-04T00:13:23.542" v="43" actId="1076"/>
          <ac:picMkLst>
            <pc:docMk/>
            <pc:sldMk cId="3911260254" sldId="265"/>
            <ac:picMk id="5" creationId="{2D566EF3-0987-4FD0-AAA7-6648CA54AB65}"/>
          </ac:picMkLst>
        </pc:picChg>
      </pc:sldChg>
      <pc:sldChg chg="add del">
        <pc:chgData name="Sarah Gothard" userId="0e53f415fda5f162" providerId="LiveId" clId="{9FC9A658-063A-41B1-A61B-B3A88526B6F5}" dt="2020-06-04T00:03:28.495" v="26"/>
        <pc:sldMkLst>
          <pc:docMk/>
          <pc:sldMk cId="3350206902" sldId="266"/>
        </pc:sldMkLst>
      </pc:sldChg>
      <pc:sldChg chg="addSp modSp add">
        <pc:chgData name="Sarah Gothard" userId="0e53f415fda5f162" providerId="LiveId" clId="{9FC9A658-063A-41B1-A61B-B3A88526B6F5}" dt="2020-06-04T00:05:11.047" v="34" actId="1076"/>
        <pc:sldMkLst>
          <pc:docMk/>
          <pc:sldMk cId="3429940313" sldId="266"/>
        </pc:sldMkLst>
        <pc:picChg chg="add mod">
          <ac:chgData name="Sarah Gothard" userId="0e53f415fda5f162" providerId="LiveId" clId="{9FC9A658-063A-41B1-A61B-B3A88526B6F5}" dt="2020-06-04T00:05:11.047" v="34" actId="1076"/>
          <ac:picMkLst>
            <pc:docMk/>
            <pc:sldMk cId="3429940313" sldId="266"/>
            <ac:picMk id="3" creationId="{4F03BC2F-BF02-4C08-9FA1-31EF58B8F4C9}"/>
          </ac:picMkLst>
        </pc:picChg>
      </pc:sldChg>
      <pc:sldChg chg="add del">
        <pc:chgData name="Sarah Gothard" userId="0e53f415fda5f162" providerId="LiveId" clId="{9FC9A658-063A-41B1-A61B-B3A88526B6F5}" dt="2020-06-04T00:03:28.019" v="25"/>
        <pc:sldMkLst>
          <pc:docMk/>
          <pc:sldMk cId="30670588" sldId="267"/>
        </pc:sldMkLst>
      </pc:sldChg>
      <pc:sldChg chg="addSp modSp add">
        <pc:chgData name="Sarah Gothard" userId="0e53f415fda5f162" providerId="LiveId" clId="{9FC9A658-063A-41B1-A61B-B3A88526B6F5}" dt="2020-06-04T00:17:16.518" v="48" actId="1076"/>
        <pc:sldMkLst>
          <pc:docMk/>
          <pc:sldMk cId="796441806" sldId="267"/>
        </pc:sldMkLst>
        <pc:picChg chg="add mod">
          <ac:chgData name="Sarah Gothard" userId="0e53f415fda5f162" providerId="LiveId" clId="{9FC9A658-063A-41B1-A61B-B3A88526B6F5}" dt="2020-06-04T00:17:16.518" v="48" actId="1076"/>
          <ac:picMkLst>
            <pc:docMk/>
            <pc:sldMk cId="796441806" sldId="267"/>
            <ac:picMk id="3" creationId="{822E9219-F85E-4F12-8571-ABFFBE8E4E92}"/>
          </ac:picMkLst>
        </pc:picChg>
      </pc:sldChg>
      <pc:sldChg chg="add del">
        <pc:chgData name="Sarah Gothard" userId="0e53f415fda5f162" providerId="LiveId" clId="{9FC9A658-063A-41B1-A61B-B3A88526B6F5}" dt="2020-06-04T00:03:27.737" v="24"/>
        <pc:sldMkLst>
          <pc:docMk/>
          <pc:sldMk cId="417524106" sldId="268"/>
        </pc:sldMkLst>
      </pc:sldChg>
      <pc:sldChg chg="addSp modSp add">
        <pc:chgData name="Sarah Gothard" userId="0e53f415fda5f162" providerId="LiveId" clId="{9FC9A658-063A-41B1-A61B-B3A88526B6F5}" dt="2020-06-04T00:11:55.943" v="39" actId="1076"/>
        <pc:sldMkLst>
          <pc:docMk/>
          <pc:sldMk cId="681577982" sldId="268"/>
        </pc:sldMkLst>
        <pc:picChg chg="add mod">
          <ac:chgData name="Sarah Gothard" userId="0e53f415fda5f162" providerId="LiveId" clId="{9FC9A658-063A-41B1-A61B-B3A88526B6F5}" dt="2020-06-04T00:11:55.943" v="39" actId="1076"/>
          <ac:picMkLst>
            <pc:docMk/>
            <pc:sldMk cId="681577982" sldId="268"/>
            <ac:picMk id="3" creationId="{C24336E9-65BD-441A-A4DB-40039EC0FF65}"/>
          </ac:picMkLst>
        </pc:picChg>
      </pc:sldChg>
      <pc:sldChg chg="add del">
        <pc:chgData name="Sarah Gothard" userId="0e53f415fda5f162" providerId="LiveId" clId="{9FC9A658-063A-41B1-A61B-B3A88526B6F5}" dt="2020-06-04T00:03:27.339" v="23"/>
        <pc:sldMkLst>
          <pc:docMk/>
          <pc:sldMk cId="1261693234" sldId="269"/>
        </pc:sldMkLst>
      </pc:sldChg>
      <pc:sldChg chg="addSp modSp add">
        <pc:chgData name="Sarah Gothard" userId="0e53f415fda5f162" providerId="LiveId" clId="{9FC9A658-063A-41B1-A61B-B3A88526B6F5}" dt="2020-06-04T00:18:33.824" v="52" actId="1076"/>
        <pc:sldMkLst>
          <pc:docMk/>
          <pc:sldMk cId="4048569483" sldId="269"/>
        </pc:sldMkLst>
        <pc:picChg chg="add mod">
          <ac:chgData name="Sarah Gothard" userId="0e53f415fda5f162" providerId="LiveId" clId="{9FC9A658-063A-41B1-A61B-B3A88526B6F5}" dt="2020-06-04T00:18:33.824" v="52" actId="1076"/>
          <ac:picMkLst>
            <pc:docMk/>
            <pc:sldMk cId="4048569483" sldId="269"/>
            <ac:picMk id="3" creationId="{E1872AD4-55B9-4E42-A4A7-46E39CD80983}"/>
          </ac:picMkLst>
        </pc:picChg>
      </pc:sldChg>
      <pc:sldChg chg="add del">
        <pc:chgData name="Sarah Gothard" userId="0e53f415fda5f162" providerId="LiveId" clId="{9FC9A658-063A-41B1-A61B-B3A88526B6F5}" dt="2020-06-04T00:12:00.513" v="40" actId="2696"/>
        <pc:sldMkLst>
          <pc:docMk/>
          <pc:sldMk cId="3012352731" sldId="270"/>
        </pc:sldMkLst>
      </pc:sldChg>
      <pc:sldChg chg="add del">
        <pc:chgData name="Sarah Gothard" userId="0e53f415fda5f162" providerId="LiveId" clId="{9FC9A658-063A-41B1-A61B-B3A88526B6F5}" dt="2020-06-04T00:03:27.154" v="22"/>
        <pc:sldMkLst>
          <pc:docMk/>
          <pc:sldMk cId="4197035951" sldId="270"/>
        </pc:sldMkLst>
      </pc:sldChg>
      <pc:sldChg chg="add del">
        <pc:chgData name="Sarah Gothard" userId="0e53f415fda5f162" providerId="LiveId" clId="{9FC9A658-063A-41B1-A61B-B3A88526B6F5}" dt="2020-06-04T00:03:26.969" v="21"/>
        <pc:sldMkLst>
          <pc:docMk/>
          <pc:sldMk cId="2104952646"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6/3/2020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6/3/2020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6/3/2020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6/3/2020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6/3/2020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6/3/2020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6/3/2020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6/3/2020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6/3/2020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6/3/2020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C3F968-F09D-4464-B196-0D26D2AB86D3}"/>
              </a:ext>
            </a:extLst>
          </p:cNvPr>
          <p:cNvPicPr>
            <a:picLocks noChangeAspect="1"/>
          </p:cNvPicPr>
          <p:nvPr/>
        </p:nvPicPr>
        <p:blipFill>
          <a:blip r:embed="rId3"/>
          <a:stretch>
            <a:fillRect/>
          </a:stretch>
        </p:blipFill>
        <p:spPr>
          <a:xfrm>
            <a:off x="664094" y="2687006"/>
            <a:ext cx="10839233" cy="1483988"/>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321BE1-2BCB-4128-A3C7-93B852348827}"/>
              </a:ext>
            </a:extLst>
          </p:cNvPr>
          <p:cNvPicPr>
            <a:picLocks noChangeAspect="1"/>
          </p:cNvPicPr>
          <p:nvPr/>
        </p:nvPicPr>
        <p:blipFill>
          <a:blip r:embed="rId2"/>
          <a:stretch>
            <a:fillRect/>
          </a:stretch>
        </p:blipFill>
        <p:spPr>
          <a:xfrm>
            <a:off x="846804" y="590581"/>
            <a:ext cx="10473813" cy="564713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566EF3-0987-4FD0-AAA7-6648CA54AB65}"/>
              </a:ext>
            </a:extLst>
          </p:cNvPr>
          <p:cNvPicPr>
            <a:picLocks noChangeAspect="1"/>
          </p:cNvPicPr>
          <p:nvPr/>
        </p:nvPicPr>
        <p:blipFill>
          <a:blip r:embed="rId2"/>
          <a:stretch>
            <a:fillRect/>
          </a:stretch>
        </p:blipFill>
        <p:spPr>
          <a:xfrm>
            <a:off x="604685" y="517421"/>
            <a:ext cx="10958052" cy="5823157"/>
          </a:xfrm>
          <a:prstGeom prst="rect">
            <a:avLst/>
          </a:prstGeom>
        </p:spPr>
      </p:pic>
    </p:spTree>
    <p:extLst>
      <p:ext uri="{BB962C8B-B14F-4D97-AF65-F5344CB8AC3E}">
        <p14:creationId xmlns:p14="http://schemas.microsoft.com/office/powerpoint/2010/main" val="391126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03BC2F-BF02-4C08-9FA1-31EF58B8F4C9}"/>
              </a:ext>
            </a:extLst>
          </p:cNvPr>
          <p:cNvPicPr>
            <a:picLocks noChangeAspect="1"/>
          </p:cNvPicPr>
          <p:nvPr/>
        </p:nvPicPr>
        <p:blipFill>
          <a:blip r:embed="rId2"/>
          <a:stretch>
            <a:fillRect/>
          </a:stretch>
        </p:blipFill>
        <p:spPr>
          <a:xfrm>
            <a:off x="786580" y="555094"/>
            <a:ext cx="10618839" cy="5747812"/>
          </a:xfrm>
          <a:prstGeom prst="rect">
            <a:avLst/>
          </a:prstGeom>
        </p:spPr>
      </p:pic>
    </p:spTree>
    <p:extLst>
      <p:ext uri="{BB962C8B-B14F-4D97-AF65-F5344CB8AC3E}">
        <p14:creationId xmlns:p14="http://schemas.microsoft.com/office/powerpoint/2010/main" val="342994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2E9219-F85E-4F12-8571-ABFFBE8E4E92}"/>
              </a:ext>
            </a:extLst>
          </p:cNvPr>
          <p:cNvPicPr>
            <a:picLocks noChangeAspect="1"/>
          </p:cNvPicPr>
          <p:nvPr/>
        </p:nvPicPr>
        <p:blipFill>
          <a:blip r:embed="rId2"/>
          <a:stretch>
            <a:fillRect/>
          </a:stretch>
        </p:blipFill>
        <p:spPr>
          <a:xfrm>
            <a:off x="700550" y="545571"/>
            <a:ext cx="10766321" cy="5766858"/>
          </a:xfrm>
          <a:prstGeom prst="rect">
            <a:avLst/>
          </a:prstGeom>
        </p:spPr>
      </p:pic>
    </p:spTree>
    <p:extLst>
      <p:ext uri="{BB962C8B-B14F-4D97-AF65-F5344CB8AC3E}">
        <p14:creationId xmlns:p14="http://schemas.microsoft.com/office/powerpoint/2010/main" val="79644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4336E9-65BD-441A-A4DB-40039EC0FF65}"/>
              </a:ext>
            </a:extLst>
          </p:cNvPr>
          <p:cNvPicPr>
            <a:picLocks noChangeAspect="1"/>
          </p:cNvPicPr>
          <p:nvPr/>
        </p:nvPicPr>
        <p:blipFill>
          <a:blip r:embed="rId2"/>
          <a:stretch>
            <a:fillRect/>
          </a:stretch>
        </p:blipFill>
        <p:spPr>
          <a:xfrm>
            <a:off x="769375" y="541182"/>
            <a:ext cx="10628671" cy="5775636"/>
          </a:xfrm>
          <a:prstGeom prst="rect">
            <a:avLst/>
          </a:prstGeom>
        </p:spPr>
      </p:pic>
    </p:spTree>
    <p:extLst>
      <p:ext uri="{BB962C8B-B14F-4D97-AF65-F5344CB8AC3E}">
        <p14:creationId xmlns:p14="http://schemas.microsoft.com/office/powerpoint/2010/main" val="68157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872AD4-55B9-4E42-A4A7-46E39CD80983}"/>
              </a:ext>
            </a:extLst>
          </p:cNvPr>
          <p:cNvPicPr>
            <a:picLocks noChangeAspect="1"/>
          </p:cNvPicPr>
          <p:nvPr/>
        </p:nvPicPr>
        <p:blipFill>
          <a:blip r:embed="rId2"/>
          <a:stretch>
            <a:fillRect/>
          </a:stretch>
        </p:blipFill>
        <p:spPr>
          <a:xfrm>
            <a:off x="641556" y="618468"/>
            <a:ext cx="10884310" cy="5737882"/>
          </a:xfrm>
          <a:prstGeom prst="rect">
            <a:avLst/>
          </a:prstGeom>
        </p:spPr>
      </p:pic>
    </p:spTree>
    <p:extLst>
      <p:ext uri="{BB962C8B-B14F-4D97-AF65-F5344CB8AC3E}">
        <p14:creationId xmlns:p14="http://schemas.microsoft.com/office/powerpoint/2010/main" val="4048569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2020-06-04T00:18:41Z</dcterms:modified>
</cp:coreProperties>
</file>