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21"/>
  </p:notesMasterIdLst>
  <p:handoutMasterIdLst>
    <p:handoutMasterId r:id="rId22"/>
  </p:handoutMasterIdLst>
  <p:sldIdLst>
    <p:sldId id="256" r:id="rId2"/>
    <p:sldId id="266" r:id="rId3"/>
    <p:sldId id="267" r:id="rId4"/>
    <p:sldId id="268" r:id="rId5"/>
    <p:sldId id="274" r:id="rId6"/>
    <p:sldId id="275" r:id="rId7"/>
    <p:sldId id="269" r:id="rId8"/>
    <p:sldId id="276" r:id="rId9"/>
    <p:sldId id="277" r:id="rId10"/>
    <p:sldId id="270" r:id="rId11"/>
    <p:sldId id="278" r:id="rId12"/>
    <p:sldId id="279" r:id="rId13"/>
    <p:sldId id="271" r:id="rId14"/>
    <p:sldId id="280" r:id="rId15"/>
    <p:sldId id="281" r:id="rId16"/>
    <p:sldId id="272" r:id="rId17"/>
    <p:sldId id="282" r:id="rId18"/>
    <p:sldId id="283" r:id="rId19"/>
    <p:sldId id="2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160" autoAdjust="0"/>
  </p:normalViewPr>
  <p:slideViewPr>
    <p:cSldViewPr snapToGrid="0" showGuides="1">
      <p:cViewPr varScale="1">
        <p:scale>
          <a:sx n="63" d="100"/>
          <a:sy n="63" d="100"/>
        </p:scale>
        <p:origin x="312"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73927AEC-4388-4592-B074-7A2D59D00994}"/>
    <pc:docChg chg="undo custSel addSld delSld modSld">
      <pc:chgData name="Sarah Gothard" userId="0e53f415fda5f162" providerId="LiveId" clId="{73927AEC-4388-4592-B074-7A2D59D00994}" dt="2021-12-11T18:03:10.689" v="59" actId="26606"/>
      <pc:docMkLst>
        <pc:docMk/>
      </pc:docMkLst>
      <pc:sldChg chg="addSp delSp modSp mod">
        <pc:chgData name="Sarah Gothard" userId="0e53f415fda5f162" providerId="LiveId" clId="{73927AEC-4388-4592-B074-7A2D59D00994}" dt="2021-12-11T17:54:58.284" v="2" actId="26606"/>
        <pc:sldMkLst>
          <pc:docMk/>
          <pc:sldMk cId="2910433961" sldId="256"/>
        </pc:sldMkLst>
        <pc:spChg chg="ord">
          <ac:chgData name="Sarah Gothard" userId="0e53f415fda5f162" providerId="LiveId" clId="{73927AEC-4388-4592-B074-7A2D59D00994}" dt="2021-12-11T17:54:58.284" v="2" actId="26606"/>
          <ac:spMkLst>
            <pc:docMk/>
            <pc:sldMk cId="2910433961" sldId="256"/>
            <ac:spMk id="4" creationId="{FD60A99A-3D3E-41F4-8FB2-F58BC94B1563}"/>
          </ac:spMkLst>
        </pc:spChg>
        <pc:spChg chg="del">
          <ac:chgData name="Sarah Gothard" userId="0e53f415fda5f162" providerId="LiveId" clId="{73927AEC-4388-4592-B074-7A2D59D00994}" dt="2021-12-11T17:54:58.284" v="2" actId="26606"/>
          <ac:spMkLst>
            <pc:docMk/>
            <pc:sldMk cId="2910433961" sldId="256"/>
            <ac:spMk id="23" creationId="{32BC26D8-82FB-445E-AA49-62A77D7C1EE0}"/>
          </ac:spMkLst>
        </pc:spChg>
        <pc:spChg chg="del">
          <ac:chgData name="Sarah Gothard" userId="0e53f415fda5f162" providerId="LiveId" clId="{73927AEC-4388-4592-B074-7A2D59D00994}" dt="2021-12-11T17:54:58.284" v="2" actId="26606"/>
          <ac:spMkLst>
            <pc:docMk/>
            <pc:sldMk cId="2910433961" sldId="256"/>
            <ac:spMk id="25" creationId="{CB44330D-EA18-4254-AA95-EB49948539B8}"/>
          </ac:spMkLst>
        </pc:spChg>
        <pc:spChg chg="add">
          <ac:chgData name="Sarah Gothard" userId="0e53f415fda5f162" providerId="LiveId" clId="{73927AEC-4388-4592-B074-7A2D59D00994}" dt="2021-12-11T17:54:58.284" v="2" actId="26606"/>
          <ac:spMkLst>
            <pc:docMk/>
            <pc:sldMk cId="2910433961" sldId="256"/>
            <ac:spMk id="30" creationId="{32BC26D8-82FB-445E-AA49-62A77D7C1EE0}"/>
          </ac:spMkLst>
        </pc:spChg>
        <pc:spChg chg="add">
          <ac:chgData name="Sarah Gothard" userId="0e53f415fda5f162" providerId="LiveId" clId="{73927AEC-4388-4592-B074-7A2D59D00994}" dt="2021-12-11T17:54:58.284" v="2" actId="26606"/>
          <ac:spMkLst>
            <pc:docMk/>
            <pc:sldMk cId="2910433961" sldId="256"/>
            <ac:spMk id="32" creationId="{CB44330D-EA18-4254-AA95-EB49948539B8}"/>
          </ac:spMkLst>
        </pc:spChg>
        <pc:picChg chg="del">
          <ac:chgData name="Sarah Gothard" userId="0e53f415fda5f162" providerId="LiveId" clId="{73927AEC-4388-4592-B074-7A2D59D00994}" dt="2021-12-11T17:54:48.925" v="0" actId="478"/>
          <ac:picMkLst>
            <pc:docMk/>
            <pc:sldMk cId="2910433961" sldId="256"/>
            <ac:picMk id="3" creationId="{110CE6FC-BE42-4AF0-85B4-0B28C5A55DAB}"/>
          </ac:picMkLst>
        </pc:picChg>
        <pc:picChg chg="add mod">
          <ac:chgData name="Sarah Gothard" userId="0e53f415fda5f162" providerId="LiveId" clId="{73927AEC-4388-4592-B074-7A2D59D00994}" dt="2021-12-11T17:54:58.284" v="2" actId="26606"/>
          <ac:picMkLst>
            <pc:docMk/>
            <pc:sldMk cId="2910433961" sldId="256"/>
            <ac:picMk id="5" creationId="{9A65FA5A-FD54-4919-BFDE-BFFDE6830FB1}"/>
          </ac:picMkLst>
        </pc:picChg>
      </pc:sldChg>
      <pc:sldChg chg="addSp delSp modSp mod">
        <pc:chgData name="Sarah Gothard" userId="0e53f415fda5f162" providerId="LiveId" clId="{73927AEC-4388-4592-B074-7A2D59D00994}" dt="2021-12-11T17:56:10.865" v="7" actId="26606"/>
        <pc:sldMkLst>
          <pc:docMk/>
          <pc:sldMk cId="20734884" sldId="266"/>
        </pc:sldMkLst>
        <pc:spChg chg="ord">
          <ac:chgData name="Sarah Gothard" userId="0e53f415fda5f162" providerId="LiveId" clId="{73927AEC-4388-4592-B074-7A2D59D00994}" dt="2021-12-11T17:56:10.865" v="7" actId="26606"/>
          <ac:spMkLst>
            <pc:docMk/>
            <pc:sldMk cId="20734884" sldId="266"/>
            <ac:spMk id="4" creationId="{1E30E8FD-15B7-4CA6-8207-5C4E741CBDD1}"/>
          </ac:spMkLst>
        </pc:spChg>
        <pc:spChg chg="del">
          <ac:chgData name="Sarah Gothard" userId="0e53f415fda5f162" providerId="LiveId" clId="{73927AEC-4388-4592-B074-7A2D59D00994}" dt="2021-12-11T17:56:10.865" v="7" actId="26606"/>
          <ac:spMkLst>
            <pc:docMk/>
            <pc:sldMk cId="20734884" sldId="266"/>
            <ac:spMk id="25" creationId="{32BC26D8-82FB-445E-AA49-62A77D7C1EE0}"/>
          </ac:spMkLst>
        </pc:spChg>
        <pc:spChg chg="del">
          <ac:chgData name="Sarah Gothard" userId="0e53f415fda5f162" providerId="LiveId" clId="{73927AEC-4388-4592-B074-7A2D59D00994}" dt="2021-12-11T17:56:10.865" v="7" actId="26606"/>
          <ac:spMkLst>
            <pc:docMk/>
            <pc:sldMk cId="20734884" sldId="266"/>
            <ac:spMk id="27" creationId="{CB44330D-EA18-4254-AA95-EB49948539B8}"/>
          </ac:spMkLst>
        </pc:spChg>
        <pc:spChg chg="add">
          <ac:chgData name="Sarah Gothard" userId="0e53f415fda5f162" providerId="LiveId" clId="{73927AEC-4388-4592-B074-7A2D59D00994}" dt="2021-12-11T17:56:10.865" v="7" actId="26606"/>
          <ac:spMkLst>
            <pc:docMk/>
            <pc:sldMk cId="20734884" sldId="266"/>
            <ac:spMk id="32" creationId="{32BC26D8-82FB-445E-AA49-62A77D7C1EE0}"/>
          </ac:spMkLst>
        </pc:spChg>
        <pc:spChg chg="add">
          <ac:chgData name="Sarah Gothard" userId="0e53f415fda5f162" providerId="LiveId" clId="{73927AEC-4388-4592-B074-7A2D59D00994}" dt="2021-12-11T17:56:10.865" v="7" actId="26606"/>
          <ac:spMkLst>
            <pc:docMk/>
            <pc:sldMk cId="20734884" sldId="266"/>
            <ac:spMk id="34" creationId="{CB44330D-EA18-4254-AA95-EB49948539B8}"/>
          </ac:spMkLst>
        </pc:spChg>
        <pc:picChg chg="del">
          <ac:chgData name="Sarah Gothard" userId="0e53f415fda5f162" providerId="LiveId" clId="{73927AEC-4388-4592-B074-7A2D59D00994}" dt="2021-12-11T17:55:48.236" v="3" actId="478"/>
          <ac:picMkLst>
            <pc:docMk/>
            <pc:sldMk cId="20734884" sldId="266"/>
            <ac:picMk id="3" creationId="{A221CABE-0269-43E2-96CE-6261415061CE}"/>
          </ac:picMkLst>
        </pc:picChg>
        <pc:picChg chg="add del">
          <ac:chgData name="Sarah Gothard" userId="0e53f415fda5f162" providerId="LiveId" clId="{73927AEC-4388-4592-B074-7A2D59D00994}" dt="2021-12-11T17:55:50.204" v="5" actId="22"/>
          <ac:picMkLst>
            <pc:docMk/>
            <pc:sldMk cId="20734884" sldId="266"/>
            <ac:picMk id="5" creationId="{5971A335-4849-4E72-927D-016FD16BC2A9}"/>
          </ac:picMkLst>
        </pc:picChg>
        <pc:picChg chg="add mod">
          <ac:chgData name="Sarah Gothard" userId="0e53f415fda5f162" providerId="LiveId" clId="{73927AEC-4388-4592-B074-7A2D59D00994}" dt="2021-12-11T17:56:10.865" v="7" actId="26606"/>
          <ac:picMkLst>
            <pc:docMk/>
            <pc:sldMk cId="20734884" sldId="266"/>
            <ac:picMk id="7" creationId="{F69AE411-CD55-4D56-B059-4221B9A31C39}"/>
          </ac:picMkLst>
        </pc:picChg>
      </pc:sldChg>
      <pc:sldChg chg="addSp delSp modSp new mod setBg">
        <pc:chgData name="Sarah Gothard" userId="0e53f415fda5f162" providerId="LiveId" clId="{73927AEC-4388-4592-B074-7A2D59D00994}" dt="2021-12-11T17:56:39.342" v="12" actId="27614"/>
        <pc:sldMkLst>
          <pc:docMk/>
          <pc:sldMk cId="461921700" sldId="267"/>
        </pc:sldMkLst>
        <pc:spChg chg="del">
          <ac:chgData name="Sarah Gothard" userId="0e53f415fda5f162" providerId="LiveId" clId="{73927AEC-4388-4592-B074-7A2D59D00994}" dt="2021-12-11T17:56:37.806" v="11" actId="26606"/>
          <ac:spMkLst>
            <pc:docMk/>
            <pc:sldMk cId="461921700" sldId="267"/>
            <ac:spMk id="2" creationId="{95A55C6E-5319-4BCD-8615-E29F0A1E6C84}"/>
          </ac:spMkLst>
        </pc:spChg>
        <pc:spChg chg="del">
          <ac:chgData name="Sarah Gothard" userId="0e53f415fda5f162" providerId="LiveId" clId="{73927AEC-4388-4592-B074-7A2D59D00994}" dt="2021-12-11T17:56:37.806" v="11" actId="26606"/>
          <ac:spMkLst>
            <pc:docMk/>
            <pc:sldMk cId="461921700" sldId="267"/>
            <ac:spMk id="3" creationId="{3B6B8A07-4190-488E-99D7-3B6A3DFDEF2D}"/>
          </ac:spMkLst>
        </pc:spChg>
        <pc:spChg chg="mod ord">
          <ac:chgData name="Sarah Gothard" userId="0e53f415fda5f162" providerId="LiveId" clId="{73927AEC-4388-4592-B074-7A2D59D00994}" dt="2021-12-11T17:56:37.806" v="11" actId="26606"/>
          <ac:spMkLst>
            <pc:docMk/>
            <pc:sldMk cId="461921700" sldId="267"/>
            <ac:spMk id="4" creationId="{B1353FAD-3989-4142-8037-20CF95730F93}"/>
          </ac:spMkLst>
        </pc:spChg>
        <pc:spChg chg="add">
          <ac:chgData name="Sarah Gothard" userId="0e53f415fda5f162" providerId="LiveId" clId="{73927AEC-4388-4592-B074-7A2D59D00994}" dt="2021-12-11T17:56:37.806" v="11" actId="26606"/>
          <ac:spMkLst>
            <pc:docMk/>
            <pc:sldMk cId="461921700" sldId="267"/>
            <ac:spMk id="11" creationId="{32BC26D8-82FB-445E-AA49-62A77D7C1EE0}"/>
          </ac:spMkLst>
        </pc:spChg>
        <pc:spChg chg="add">
          <ac:chgData name="Sarah Gothard" userId="0e53f415fda5f162" providerId="LiveId" clId="{73927AEC-4388-4592-B074-7A2D59D00994}" dt="2021-12-11T17:56:37.806" v="11" actId="26606"/>
          <ac:spMkLst>
            <pc:docMk/>
            <pc:sldMk cId="461921700" sldId="267"/>
            <ac:spMk id="13" creationId="{CB44330D-EA18-4254-AA95-EB49948539B8}"/>
          </ac:spMkLst>
        </pc:spChg>
        <pc:picChg chg="add mod">
          <ac:chgData name="Sarah Gothard" userId="0e53f415fda5f162" providerId="LiveId" clId="{73927AEC-4388-4592-B074-7A2D59D00994}" dt="2021-12-11T17:56:39.342" v="12" actId="27614"/>
          <ac:picMkLst>
            <pc:docMk/>
            <pc:sldMk cId="461921700" sldId="267"/>
            <ac:picMk id="6" creationId="{9CA6B04F-FA46-475F-94C4-AAD05E842EC2}"/>
          </ac:picMkLst>
        </pc:picChg>
      </pc:sldChg>
      <pc:sldChg chg="del">
        <pc:chgData name="Sarah Gothard" userId="0e53f415fda5f162" providerId="LiveId" clId="{73927AEC-4388-4592-B074-7A2D59D00994}" dt="2021-12-11T17:56:31.299" v="8" actId="47"/>
        <pc:sldMkLst>
          <pc:docMk/>
          <pc:sldMk cId="2451730812" sldId="267"/>
        </pc:sldMkLst>
      </pc:sldChg>
      <pc:sldChg chg="addSp delSp modSp new mod setBg">
        <pc:chgData name="Sarah Gothard" userId="0e53f415fda5f162" providerId="LiveId" clId="{73927AEC-4388-4592-B074-7A2D59D00994}" dt="2021-12-11T17:57:23.460" v="17" actId="26606"/>
        <pc:sldMkLst>
          <pc:docMk/>
          <pc:sldMk cId="139584883" sldId="268"/>
        </pc:sldMkLst>
        <pc:spChg chg="del">
          <ac:chgData name="Sarah Gothard" userId="0e53f415fda5f162" providerId="LiveId" clId="{73927AEC-4388-4592-B074-7A2D59D00994}" dt="2021-12-11T17:57:23.460" v="17" actId="26606"/>
          <ac:spMkLst>
            <pc:docMk/>
            <pc:sldMk cId="139584883" sldId="268"/>
            <ac:spMk id="2" creationId="{59B5E123-2C1A-4409-BD38-2689AA20EA93}"/>
          </ac:spMkLst>
        </pc:spChg>
        <pc:spChg chg="del">
          <ac:chgData name="Sarah Gothard" userId="0e53f415fda5f162" providerId="LiveId" clId="{73927AEC-4388-4592-B074-7A2D59D00994}" dt="2021-12-11T17:57:23.460" v="17" actId="26606"/>
          <ac:spMkLst>
            <pc:docMk/>
            <pc:sldMk cId="139584883" sldId="268"/>
            <ac:spMk id="3" creationId="{4F577A3D-F670-4C1E-80F9-61B9B008261B}"/>
          </ac:spMkLst>
        </pc:spChg>
        <pc:spChg chg="mod ord">
          <ac:chgData name="Sarah Gothard" userId="0e53f415fda5f162" providerId="LiveId" clId="{73927AEC-4388-4592-B074-7A2D59D00994}" dt="2021-12-11T17:57:23.460" v="17" actId="26606"/>
          <ac:spMkLst>
            <pc:docMk/>
            <pc:sldMk cId="139584883" sldId="268"/>
            <ac:spMk id="4" creationId="{A5763A60-28A3-46CE-8FBB-6DC92911DDDC}"/>
          </ac:spMkLst>
        </pc:spChg>
        <pc:spChg chg="add">
          <ac:chgData name="Sarah Gothard" userId="0e53f415fda5f162" providerId="LiveId" clId="{73927AEC-4388-4592-B074-7A2D59D00994}" dt="2021-12-11T17:57:23.460" v="17" actId="26606"/>
          <ac:spMkLst>
            <pc:docMk/>
            <pc:sldMk cId="139584883" sldId="268"/>
            <ac:spMk id="13" creationId="{32BC26D8-82FB-445E-AA49-62A77D7C1EE0}"/>
          </ac:spMkLst>
        </pc:spChg>
        <pc:spChg chg="add">
          <ac:chgData name="Sarah Gothard" userId="0e53f415fda5f162" providerId="LiveId" clId="{73927AEC-4388-4592-B074-7A2D59D00994}" dt="2021-12-11T17:57:23.460" v="17" actId="26606"/>
          <ac:spMkLst>
            <pc:docMk/>
            <pc:sldMk cId="139584883" sldId="268"/>
            <ac:spMk id="15" creationId="{CB44330D-EA18-4254-AA95-EB49948539B8}"/>
          </ac:spMkLst>
        </pc:spChg>
        <pc:picChg chg="add del">
          <ac:chgData name="Sarah Gothard" userId="0e53f415fda5f162" providerId="LiveId" clId="{73927AEC-4388-4592-B074-7A2D59D00994}" dt="2021-12-11T17:56:52.418" v="15" actId="22"/>
          <ac:picMkLst>
            <pc:docMk/>
            <pc:sldMk cId="139584883" sldId="268"/>
            <ac:picMk id="6" creationId="{963699A0-9967-4D1F-B327-99093923B8E9}"/>
          </ac:picMkLst>
        </pc:picChg>
        <pc:picChg chg="add mod">
          <ac:chgData name="Sarah Gothard" userId="0e53f415fda5f162" providerId="LiveId" clId="{73927AEC-4388-4592-B074-7A2D59D00994}" dt="2021-12-11T17:57:23.460" v="17" actId="26606"/>
          <ac:picMkLst>
            <pc:docMk/>
            <pc:sldMk cId="139584883" sldId="268"/>
            <ac:picMk id="8" creationId="{5BB5E850-DFC0-418A-A37D-F8AA74F0E909}"/>
          </ac:picMkLst>
        </pc:picChg>
      </pc:sldChg>
      <pc:sldChg chg="del">
        <pc:chgData name="Sarah Gothard" userId="0e53f415fda5f162" providerId="LiveId" clId="{73927AEC-4388-4592-B074-7A2D59D00994}" dt="2021-12-11T17:56:31.299" v="8" actId="47"/>
        <pc:sldMkLst>
          <pc:docMk/>
          <pc:sldMk cId="4265302760" sldId="268"/>
        </pc:sldMkLst>
      </pc:sldChg>
      <pc:sldChg chg="del">
        <pc:chgData name="Sarah Gothard" userId="0e53f415fda5f162" providerId="LiveId" clId="{73927AEC-4388-4592-B074-7A2D59D00994}" dt="2021-12-11T17:56:31.299" v="8" actId="47"/>
        <pc:sldMkLst>
          <pc:docMk/>
          <pc:sldMk cId="695056606" sldId="269"/>
        </pc:sldMkLst>
      </pc:sldChg>
      <pc:sldChg chg="add">
        <pc:chgData name="Sarah Gothard" userId="0e53f415fda5f162" providerId="LiveId" clId="{73927AEC-4388-4592-B074-7A2D59D00994}" dt="2021-12-11T17:57:27.198" v="18" actId="2890"/>
        <pc:sldMkLst>
          <pc:docMk/>
          <pc:sldMk cId="1157751927" sldId="269"/>
        </pc:sldMkLst>
      </pc:sldChg>
      <pc:sldChg chg="del">
        <pc:chgData name="Sarah Gothard" userId="0e53f415fda5f162" providerId="LiveId" clId="{73927AEC-4388-4592-B074-7A2D59D00994}" dt="2021-12-11T17:56:31.299" v="8" actId="47"/>
        <pc:sldMkLst>
          <pc:docMk/>
          <pc:sldMk cId="944774725" sldId="270"/>
        </pc:sldMkLst>
      </pc:sldChg>
      <pc:sldChg chg="add">
        <pc:chgData name="Sarah Gothard" userId="0e53f415fda5f162" providerId="LiveId" clId="{73927AEC-4388-4592-B074-7A2D59D00994}" dt="2021-12-11T17:57:29.781" v="19" actId="2890"/>
        <pc:sldMkLst>
          <pc:docMk/>
          <pc:sldMk cId="1120018827" sldId="270"/>
        </pc:sldMkLst>
      </pc:sldChg>
      <pc:sldChg chg="del">
        <pc:chgData name="Sarah Gothard" userId="0e53f415fda5f162" providerId="LiveId" clId="{73927AEC-4388-4592-B074-7A2D59D00994}" dt="2021-12-11T17:56:31.299" v="8" actId="47"/>
        <pc:sldMkLst>
          <pc:docMk/>
          <pc:sldMk cId="176654148" sldId="271"/>
        </pc:sldMkLst>
      </pc:sldChg>
      <pc:sldChg chg="add">
        <pc:chgData name="Sarah Gothard" userId="0e53f415fda5f162" providerId="LiveId" clId="{73927AEC-4388-4592-B074-7A2D59D00994}" dt="2021-12-11T17:57:32.073" v="20" actId="2890"/>
        <pc:sldMkLst>
          <pc:docMk/>
          <pc:sldMk cId="3447200007" sldId="271"/>
        </pc:sldMkLst>
      </pc:sldChg>
      <pc:sldChg chg="add">
        <pc:chgData name="Sarah Gothard" userId="0e53f415fda5f162" providerId="LiveId" clId="{73927AEC-4388-4592-B074-7A2D59D00994}" dt="2021-12-11T17:57:34.399" v="21" actId="2890"/>
        <pc:sldMkLst>
          <pc:docMk/>
          <pc:sldMk cId="2738625207" sldId="272"/>
        </pc:sldMkLst>
      </pc:sldChg>
      <pc:sldChg chg="add">
        <pc:chgData name="Sarah Gothard" userId="0e53f415fda5f162" providerId="LiveId" clId="{73927AEC-4388-4592-B074-7A2D59D00994}" dt="2021-12-11T17:57:36.622" v="22" actId="2890"/>
        <pc:sldMkLst>
          <pc:docMk/>
          <pc:sldMk cId="2620839347" sldId="273"/>
        </pc:sldMkLst>
      </pc:sldChg>
      <pc:sldChg chg="addSp delSp modSp new mod setBg">
        <pc:chgData name="Sarah Gothard" userId="0e53f415fda5f162" providerId="LiveId" clId="{73927AEC-4388-4592-B074-7A2D59D00994}" dt="2021-12-11T17:58:24.657" v="27" actId="27614"/>
        <pc:sldMkLst>
          <pc:docMk/>
          <pc:sldMk cId="2770016683" sldId="274"/>
        </pc:sldMkLst>
        <pc:spChg chg="del">
          <ac:chgData name="Sarah Gothard" userId="0e53f415fda5f162" providerId="LiveId" clId="{73927AEC-4388-4592-B074-7A2D59D00994}" dt="2021-12-11T17:58:10.900" v="25" actId="26606"/>
          <ac:spMkLst>
            <pc:docMk/>
            <pc:sldMk cId="2770016683" sldId="274"/>
            <ac:spMk id="2" creationId="{ED261F07-DDEC-476C-9A80-E49D890F3F67}"/>
          </ac:spMkLst>
        </pc:spChg>
        <pc:spChg chg="del">
          <ac:chgData name="Sarah Gothard" userId="0e53f415fda5f162" providerId="LiveId" clId="{73927AEC-4388-4592-B074-7A2D59D00994}" dt="2021-12-11T17:58:10.900" v="25" actId="26606"/>
          <ac:spMkLst>
            <pc:docMk/>
            <pc:sldMk cId="2770016683" sldId="274"/>
            <ac:spMk id="3" creationId="{4BD703AA-BDE7-4A79-8A78-F769F5B4A78A}"/>
          </ac:spMkLst>
        </pc:spChg>
        <pc:spChg chg="mod ord">
          <ac:chgData name="Sarah Gothard" userId="0e53f415fda5f162" providerId="LiveId" clId="{73927AEC-4388-4592-B074-7A2D59D00994}" dt="2021-12-11T17:58:10.900" v="25" actId="26606"/>
          <ac:spMkLst>
            <pc:docMk/>
            <pc:sldMk cId="2770016683" sldId="274"/>
            <ac:spMk id="4" creationId="{0BB9387A-9F96-4B01-B629-D045D4F0BEE1}"/>
          </ac:spMkLst>
        </pc:spChg>
        <pc:spChg chg="add">
          <ac:chgData name="Sarah Gothard" userId="0e53f415fda5f162" providerId="LiveId" clId="{73927AEC-4388-4592-B074-7A2D59D00994}" dt="2021-12-11T17:58:10.900" v="25" actId="26606"/>
          <ac:spMkLst>
            <pc:docMk/>
            <pc:sldMk cId="2770016683" sldId="274"/>
            <ac:spMk id="11" creationId="{32BC26D8-82FB-445E-AA49-62A77D7C1EE0}"/>
          </ac:spMkLst>
        </pc:spChg>
        <pc:spChg chg="add">
          <ac:chgData name="Sarah Gothard" userId="0e53f415fda5f162" providerId="LiveId" clId="{73927AEC-4388-4592-B074-7A2D59D00994}" dt="2021-12-11T17:58:10.900" v="25" actId="26606"/>
          <ac:spMkLst>
            <pc:docMk/>
            <pc:sldMk cId="2770016683" sldId="274"/>
            <ac:spMk id="13" creationId="{CB44330D-EA18-4254-AA95-EB49948539B8}"/>
          </ac:spMkLst>
        </pc:spChg>
        <pc:picChg chg="add mod">
          <ac:chgData name="Sarah Gothard" userId="0e53f415fda5f162" providerId="LiveId" clId="{73927AEC-4388-4592-B074-7A2D59D00994}" dt="2021-12-11T17:58:24.657" v="27" actId="27614"/>
          <ac:picMkLst>
            <pc:docMk/>
            <pc:sldMk cId="2770016683" sldId="274"/>
            <ac:picMk id="6" creationId="{D0040FF3-26FB-4AC4-BD28-983B506DDB05}"/>
          </ac:picMkLst>
        </pc:picChg>
      </pc:sldChg>
      <pc:sldChg chg="addSp delSp modSp new mod setBg">
        <pc:chgData name="Sarah Gothard" userId="0e53f415fda5f162" providerId="LiveId" clId="{73927AEC-4388-4592-B074-7A2D59D00994}" dt="2021-12-11T17:58:50.848" v="30" actId="27614"/>
        <pc:sldMkLst>
          <pc:docMk/>
          <pc:sldMk cId="2102388068" sldId="275"/>
        </pc:sldMkLst>
        <pc:spChg chg="del">
          <ac:chgData name="Sarah Gothard" userId="0e53f415fda5f162" providerId="LiveId" clId="{73927AEC-4388-4592-B074-7A2D59D00994}" dt="2021-12-11T17:58:28.485" v="29" actId="26606"/>
          <ac:spMkLst>
            <pc:docMk/>
            <pc:sldMk cId="2102388068" sldId="275"/>
            <ac:spMk id="2" creationId="{49425D42-C7EB-4C5B-8B5A-F294C310D0B4}"/>
          </ac:spMkLst>
        </pc:spChg>
        <pc:spChg chg="del">
          <ac:chgData name="Sarah Gothard" userId="0e53f415fda5f162" providerId="LiveId" clId="{73927AEC-4388-4592-B074-7A2D59D00994}" dt="2021-12-11T17:58:28.485" v="29" actId="26606"/>
          <ac:spMkLst>
            <pc:docMk/>
            <pc:sldMk cId="2102388068" sldId="275"/>
            <ac:spMk id="3" creationId="{CAB9F788-3485-441D-A44A-CD1F2D2425FE}"/>
          </ac:spMkLst>
        </pc:spChg>
        <pc:spChg chg="mod ord">
          <ac:chgData name="Sarah Gothard" userId="0e53f415fda5f162" providerId="LiveId" clId="{73927AEC-4388-4592-B074-7A2D59D00994}" dt="2021-12-11T17:58:28.485" v="29" actId="26606"/>
          <ac:spMkLst>
            <pc:docMk/>
            <pc:sldMk cId="2102388068" sldId="275"/>
            <ac:spMk id="4" creationId="{076B489A-BD91-4979-A069-E11CEF519975}"/>
          </ac:spMkLst>
        </pc:spChg>
        <pc:spChg chg="add">
          <ac:chgData name="Sarah Gothard" userId="0e53f415fda5f162" providerId="LiveId" clId="{73927AEC-4388-4592-B074-7A2D59D00994}" dt="2021-12-11T17:58:28.485" v="29" actId="26606"/>
          <ac:spMkLst>
            <pc:docMk/>
            <pc:sldMk cId="2102388068" sldId="275"/>
            <ac:spMk id="11" creationId="{32BC26D8-82FB-445E-AA49-62A77D7C1EE0}"/>
          </ac:spMkLst>
        </pc:spChg>
        <pc:spChg chg="add">
          <ac:chgData name="Sarah Gothard" userId="0e53f415fda5f162" providerId="LiveId" clId="{73927AEC-4388-4592-B074-7A2D59D00994}" dt="2021-12-11T17:58:28.485" v="29" actId="26606"/>
          <ac:spMkLst>
            <pc:docMk/>
            <pc:sldMk cId="2102388068" sldId="275"/>
            <ac:spMk id="13" creationId="{CB44330D-EA18-4254-AA95-EB49948539B8}"/>
          </ac:spMkLst>
        </pc:spChg>
        <pc:picChg chg="add mod">
          <ac:chgData name="Sarah Gothard" userId="0e53f415fda5f162" providerId="LiveId" clId="{73927AEC-4388-4592-B074-7A2D59D00994}" dt="2021-12-11T17:58:50.848" v="30" actId="27614"/>
          <ac:picMkLst>
            <pc:docMk/>
            <pc:sldMk cId="2102388068" sldId="275"/>
            <ac:picMk id="6" creationId="{416D1FEC-4C12-44CD-97C5-0CFBA92C382F}"/>
          </ac:picMkLst>
        </pc:picChg>
      </pc:sldChg>
      <pc:sldChg chg="addSp delSp modSp new mod setBg">
        <pc:chgData name="Sarah Gothard" userId="0e53f415fda5f162" providerId="LiveId" clId="{73927AEC-4388-4592-B074-7A2D59D00994}" dt="2021-12-11T17:59:36.424" v="40" actId="26606"/>
        <pc:sldMkLst>
          <pc:docMk/>
          <pc:sldMk cId="3530995582" sldId="276"/>
        </pc:sldMkLst>
        <pc:spChg chg="del">
          <ac:chgData name="Sarah Gothard" userId="0e53f415fda5f162" providerId="LiveId" clId="{73927AEC-4388-4592-B074-7A2D59D00994}" dt="2021-12-11T17:59:36.424" v="40" actId="26606"/>
          <ac:spMkLst>
            <pc:docMk/>
            <pc:sldMk cId="3530995582" sldId="276"/>
            <ac:spMk id="2" creationId="{400C0746-48C2-4863-A737-6A9A4A53C4D1}"/>
          </ac:spMkLst>
        </pc:spChg>
        <pc:spChg chg="del">
          <ac:chgData name="Sarah Gothard" userId="0e53f415fda5f162" providerId="LiveId" clId="{73927AEC-4388-4592-B074-7A2D59D00994}" dt="2021-12-11T17:59:36.424" v="40" actId="26606"/>
          <ac:spMkLst>
            <pc:docMk/>
            <pc:sldMk cId="3530995582" sldId="276"/>
            <ac:spMk id="3" creationId="{3C20EA42-196B-4A6C-B9C9-48230BC49FDA}"/>
          </ac:spMkLst>
        </pc:spChg>
        <pc:spChg chg="mod ord">
          <ac:chgData name="Sarah Gothard" userId="0e53f415fda5f162" providerId="LiveId" clId="{73927AEC-4388-4592-B074-7A2D59D00994}" dt="2021-12-11T17:59:36.424" v="40" actId="26606"/>
          <ac:spMkLst>
            <pc:docMk/>
            <pc:sldMk cId="3530995582" sldId="276"/>
            <ac:spMk id="4" creationId="{C3AD12BC-5339-4FAA-BF08-08326A445052}"/>
          </ac:spMkLst>
        </pc:spChg>
        <pc:spChg chg="add">
          <ac:chgData name="Sarah Gothard" userId="0e53f415fda5f162" providerId="LiveId" clId="{73927AEC-4388-4592-B074-7A2D59D00994}" dt="2021-12-11T17:59:36.424" v="40" actId="26606"/>
          <ac:spMkLst>
            <pc:docMk/>
            <pc:sldMk cId="3530995582" sldId="276"/>
            <ac:spMk id="11" creationId="{32BC26D8-82FB-445E-AA49-62A77D7C1EE0}"/>
          </ac:spMkLst>
        </pc:spChg>
        <pc:spChg chg="add">
          <ac:chgData name="Sarah Gothard" userId="0e53f415fda5f162" providerId="LiveId" clId="{73927AEC-4388-4592-B074-7A2D59D00994}" dt="2021-12-11T17:59:36.424" v="40" actId="26606"/>
          <ac:spMkLst>
            <pc:docMk/>
            <pc:sldMk cId="3530995582" sldId="276"/>
            <ac:spMk id="13" creationId="{CB44330D-EA18-4254-AA95-EB49948539B8}"/>
          </ac:spMkLst>
        </pc:spChg>
        <pc:picChg chg="add mod">
          <ac:chgData name="Sarah Gothard" userId="0e53f415fda5f162" providerId="LiveId" clId="{73927AEC-4388-4592-B074-7A2D59D00994}" dt="2021-12-11T17:59:36.424" v="40" actId="26606"/>
          <ac:picMkLst>
            <pc:docMk/>
            <pc:sldMk cId="3530995582" sldId="276"/>
            <ac:picMk id="6" creationId="{17FD7926-3A1C-4890-AB00-FD446CF6690E}"/>
          </ac:picMkLst>
        </pc:picChg>
      </pc:sldChg>
      <pc:sldChg chg="addSp delSp modSp new mod setBg">
        <pc:chgData name="Sarah Gothard" userId="0e53f415fda5f162" providerId="LiveId" clId="{73927AEC-4388-4592-B074-7A2D59D00994}" dt="2021-12-11T17:59:51.755" v="42" actId="26606"/>
        <pc:sldMkLst>
          <pc:docMk/>
          <pc:sldMk cId="137074417" sldId="277"/>
        </pc:sldMkLst>
        <pc:spChg chg="del">
          <ac:chgData name="Sarah Gothard" userId="0e53f415fda5f162" providerId="LiveId" clId="{73927AEC-4388-4592-B074-7A2D59D00994}" dt="2021-12-11T17:59:51.755" v="42" actId="26606"/>
          <ac:spMkLst>
            <pc:docMk/>
            <pc:sldMk cId="137074417" sldId="277"/>
            <ac:spMk id="2" creationId="{F22D8BF3-8762-4FBA-A530-48E68C51660F}"/>
          </ac:spMkLst>
        </pc:spChg>
        <pc:spChg chg="del">
          <ac:chgData name="Sarah Gothard" userId="0e53f415fda5f162" providerId="LiveId" clId="{73927AEC-4388-4592-B074-7A2D59D00994}" dt="2021-12-11T17:59:51.755" v="42" actId="26606"/>
          <ac:spMkLst>
            <pc:docMk/>
            <pc:sldMk cId="137074417" sldId="277"/>
            <ac:spMk id="3" creationId="{E8BDFCB5-4F35-43C1-AC14-3E1FEEAF451B}"/>
          </ac:spMkLst>
        </pc:spChg>
        <pc:spChg chg="mod ord">
          <ac:chgData name="Sarah Gothard" userId="0e53f415fda5f162" providerId="LiveId" clId="{73927AEC-4388-4592-B074-7A2D59D00994}" dt="2021-12-11T17:59:51.755" v="42" actId="26606"/>
          <ac:spMkLst>
            <pc:docMk/>
            <pc:sldMk cId="137074417" sldId="277"/>
            <ac:spMk id="4" creationId="{65A11F3D-F381-4064-86F9-ADDB6B4737E1}"/>
          </ac:spMkLst>
        </pc:spChg>
        <pc:spChg chg="add">
          <ac:chgData name="Sarah Gothard" userId="0e53f415fda5f162" providerId="LiveId" clId="{73927AEC-4388-4592-B074-7A2D59D00994}" dt="2021-12-11T17:59:51.755" v="42" actId="26606"/>
          <ac:spMkLst>
            <pc:docMk/>
            <pc:sldMk cId="137074417" sldId="277"/>
            <ac:spMk id="11" creationId="{32BC26D8-82FB-445E-AA49-62A77D7C1EE0}"/>
          </ac:spMkLst>
        </pc:spChg>
        <pc:spChg chg="add">
          <ac:chgData name="Sarah Gothard" userId="0e53f415fda5f162" providerId="LiveId" clId="{73927AEC-4388-4592-B074-7A2D59D00994}" dt="2021-12-11T17:59:51.755" v="42" actId="26606"/>
          <ac:spMkLst>
            <pc:docMk/>
            <pc:sldMk cId="137074417" sldId="277"/>
            <ac:spMk id="13" creationId="{CB44330D-EA18-4254-AA95-EB49948539B8}"/>
          </ac:spMkLst>
        </pc:spChg>
        <pc:picChg chg="add mod">
          <ac:chgData name="Sarah Gothard" userId="0e53f415fda5f162" providerId="LiveId" clId="{73927AEC-4388-4592-B074-7A2D59D00994}" dt="2021-12-11T17:59:51.755" v="42" actId="26606"/>
          <ac:picMkLst>
            <pc:docMk/>
            <pc:sldMk cId="137074417" sldId="277"/>
            <ac:picMk id="6" creationId="{F2816BD0-9E84-451D-A44F-F0AAAB65EE91}"/>
          </ac:picMkLst>
        </pc:picChg>
      </pc:sldChg>
      <pc:sldChg chg="addSp delSp modSp new mod setBg">
        <pc:chgData name="Sarah Gothard" userId="0e53f415fda5f162" providerId="LiveId" clId="{73927AEC-4388-4592-B074-7A2D59D00994}" dt="2021-12-11T18:00:48.712" v="47" actId="26606"/>
        <pc:sldMkLst>
          <pc:docMk/>
          <pc:sldMk cId="203791182" sldId="278"/>
        </pc:sldMkLst>
        <pc:spChg chg="del">
          <ac:chgData name="Sarah Gothard" userId="0e53f415fda5f162" providerId="LiveId" clId="{73927AEC-4388-4592-B074-7A2D59D00994}" dt="2021-12-11T18:00:17.350" v="44" actId="26606"/>
          <ac:spMkLst>
            <pc:docMk/>
            <pc:sldMk cId="203791182" sldId="278"/>
            <ac:spMk id="2" creationId="{4F5E742D-40D9-4E56-8C16-E4EFEAD91856}"/>
          </ac:spMkLst>
        </pc:spChg>
        <pc:spChg chg="del">
          <ac:chgData name="Sarah Gothard" userId="0e53f415fda5f162" providerId="LiveId" clId="{73927AEC-4388-4592-B074-7A2D59D00994}" dt="2021-12-11T18:00:17.350" v="44" actId="26606"/>
          <ac:spMkLst>
            <pc:docMk/>
            <pc:sldMk cId="203791182" sldId="278"/>
            <ac:spMk id="3" creationId="{F99262BC-2896-428E-9ABD-2F226A9A97CC}"/>
          </ac:spMkLst>
        </pc:spChg>
        <pc:spChg chg="mod ord">
          <ac:chgData name="Sarah Gothard" userId="0e53f415fda5f162" providerId="LiveId" clId="{73927AEC-4388-4592-B074-7A2D59D00994}" dt="2021-12-11T18:00:48.712" v="47" actId="26606"/>
          <ac:spMkLst>
            <pc:docMk/>
            <pc:sldMk cId="203791182" sldId="278"/>
            <ac:spMk id="4" creationId="{569DC738-AC5F-4628-A291-67F2CF27771E}"/>
          </ac:spMkLst>
        </pc:spChg>
        <pc:spChg chg="add del mod">
          <ac:chgData name="Sarah Gothard" userId="0e53f415fda5f162" providerId="LiveId" clId="{73927AEC-4388-4592-B074-7A2D59D00994}" dt="2021-12-11T18:00:48.712" v="47" actId="26606"/>
          <ac:spMkLst>
            <pc:docMk/>
            <pc:sldMk cId="203791182" sldId="278"/>
            <ac:spMk id="8" creationId="{2A1A289B-A7FE-4EE8-A834-2E49366DA68B}"/>
          </ac:spMkLst>
        </pc:spChg>
        <pc:spChg chg="add del">
          <ac:chgData name="Sarah Gothard" userId="0e53f415fda5f162" providerId="LiveId" clId="{73927AEC-4388-4592-B074-7A2D59D00994}" dt="2021-12-11T18:00:48.712" v="47" actId="26606"/>
          <ac:spMkLst>
            <pc:docMk/>
            <pc:sldMk cId="203791182" sldId="278"/>
            <ac:spMk id="11" creationId="{32BC26D8-82FB-445E-AA49-62A77D7C1EE0}"/>
          </ac:spMkLst>
        </pc:spChg>
        <pc:spChg chg="add del">
          <ac:chgData name="Sarah Gothard" userId="0e53f415fda5f162" providerId="LiveId" clId="{73927AEC-4388-4592-B074-7A2D59D00994}" dt="2021-12-11T18:00:48.712" v="47" actId="26606"/>
          <ac:spMkLst>
            <pc:docMk/>
            <pc:sldMk cId="203791182" sldId="278"/>
            <ac:spMk id="13" creationId="{CB44330D-EA18-4254-AA95-EB49948539B8}"/>
          </ac:spMkLst>
        </pc:spChg>
        <pc:spChg chg="add">
          <ac:chgData name="Sarah Gothard" userId="0e53f415fda5f162" providerId="LiveId" clId="{73927AEC-4388-4592-B074-7A2D59D00994}" dt="2021-12-11T18:00:48.712" v="47" actId="26606"/>
          <ac:spMkLst>
            <pc:docMk/>
            <pc:sldMk cId="203791182" sldId="278"/>
            <ac:spMk id="18" creationId="{32BC26D8-82FB-445E-AA49-62A77D7C1EE0}"/>
          </ac:spMkLst>
        </pc:spChg>
        <pc:spChg chg="add">
          <ac:chgData name="Sarah Gothard" userId="0e53f415fda5f162" providerId="LiveId" clId="{73927AEC-4388-4592-B074-7A2D59D00994}" dt="2021-12-11T18:00:48.712" v="47" actId="26606"/>
          <ac:spMkLst>
            <pc:docMk/>
            <pc:sldMk cId="203791182" sldId="278"/>
            <ac:spMk id="20" creationId="{CB44330D-EA18-4254-AA95-EB49948539B8}"/>
          </ac:spMkLst>
        </pc:spChg>
        <pc:picChg chg="add del mod">
          <ac:chgData name="Sarah Gothard" userId="0e53f415fda5f162" providerId="LiveId" clId="{73927AEC-4388-4592-B074-7A2D59D00994}" dt="2021-12-11T18:00:45.243" v="45" actId="478"/>
          <ac:picMkLst>
            <pc:docMk/>
            <pc:sldMk cId="203791182" sldId="278"/>
            <ac:picMk id="6" creationId="{2F77F243-AE82-4C7A-893D-D2CF4AE362BC}"/>
          </ac:picMkLst>
        </pc:picChg>
        <pc:picChg chg="add mod">
          <ac:chgData name="Sarah Gothard" userId="0e53f415fda5f162" providerId="LiveId" clId="{73927AEC-4388-4592-B074-7A2D59D00994}" dt="2021-12-11T18:00:48.712" v="47" actId="26606"/>
          <ac:picMkLst>
            <pc:docMk/>
            <pc:sldMk cId="203791182" sldId="278"/>
            <ac:picMk id="10" creationId="{53877D8E-52DE-4C29-8173-E66A9BE882F6}"/>
          </ac:picMkLst>
        </pc:picChg>
      </pc:sldChg>
      <pc:sldChg chg="addSp delSp modSp new mod setBg">
        <pc:chgData name="Sarah Gothard" userId="0e53f415fda5f162" providerId="LiveId" clId="{73927AEC-4388-4592-B074-7A2D59D00994}" dt="2021-12-11T18:01:06.507" v="49" actId="26606"/>
        <pc:sldMkLst>
          <pc:docMk/>
          <pc:sldMk cId="738136902" sldId="279"/>
        </pc:sldMkLst>
        <pc:spChg chg="del">
          <ac:chgData name="Sarah Gothard" userId="0e53f415fda5f162" providerId="LiveId" clId="{73927AEC-4388-4592-B074-7A2D59D00994}" dt="2021-12-11T18:01:06.507" v="49" actId="26606"/>
          <ac:spMkLst>
            <pc:docMk/>
            <pc:sldMk cId="738136902" sldId="279"/>
            <ac:spMk id="2" creationId="{F98617E0-163B-40A0-BB0F-683A51BC2730}"/>
          </ac:spMkLst>
        </pc:spChg>
        <pc:spChg chg="del">
          <ac:chgData name="Sarah Gothard" userId="0e53f415fda5f162" providerId="LiveId" clId="{73927AEC-4388-4592-B074-7A2D59D00994}" dt="2021-12-11T18:01:06.507" v="49" actId="26606"/>
          <ac:spMkLst>
            <pc:docMk/>
            <pc:sldMk cId="738136902" sldId="279"/>
            <ac:spMk id="3" creationId="{F35E70F6-24C9-43FE-A836-008553D18A85}"/>
          </ac:spMkLst>
        </pc:spChg>
        <pc:spChg chg="mod ord">
          <ac:chgData name="Sarah Gothard" userId="0e53f415fda5f162" providerId="LiveId" clId="{73927AEC-4388-4592-B074-7A2D59D00994}" dt="2021-12-11T18:01:06.507" v="49" actId="26606"/>
          <ac:spMkLst>
            <pc:docMk/>
            <pc:sldMk cId="738136902" sldId="279"/>
            <ac:spMk id="4" creationId="{77CFA48E-E3D7-4465-B3B9-FCE1011D7464}"/>
          </ac:spMkLst>
        </pc:spChg>
        <pc:spChg chg="add">
          <ac:chgData name="Sarah Gothard" userId="0e53f415fda5f162" providerId="LiveId" clId="{73927AEC-4388-4592-B074-7A2D59D00994}" dt="2021-12-11T18:01:06.507" v="49" actId="26606"/>
          <ac:spMkLst>
            <pc:docMk/>
            <pc:sldMk cId="738136902" sldId="279"/>
            <ac:spMk id="11" creationId="{32BC26D8-82FB-445E-AA49-62A77D7C1EE0}"/>
          </ac:spMkLst>
        </pc:spChg>
        <pc:spChg chg="add">
          <ac:chgData name="Sarah Gothard" userId="0e53f415fda5f162" providerId="LiveId" clId="{73927AEC-4388-4592-B074-7A2D59D00994}" dt="2021-12-11T18:01:06.507" v="49" actId="26606"/>
          <ac:spMkLst>
            <pc:docMk/>
            <pc:sldMk cId="738136902" sldId="279"/>
            <ac:spMk id="13" creationId="{CB44330D-EA18-4254-AA95-EB49948539B8}"/>
          </ac:spMkLst>
        </pc:spChg>
        <pc:picChg chg="add mod">
          <ac:chgData name="Sarah Gothard" userId="0e53f415fda5f162" providerId="LiveId" clId="{73927AEC-4388-4592-B074-7A2D59D00994}" dt="2021-12-11T18:01:06.507" v="49" actId="26606"/>
          <ac:picMkLst>
            <pc:docMk/>
            <pc:sldMk cId="738136902" sldId="279"/>
            <ac:picMk id="6" creationId="{641DCF73-1E25-4A78-8F56-814A00A96DEB}"/>
          </ac:picMkLst>
        </pc:picChg>
      </pc:sldChg>
      <pc:sldChg chg="addSp delSp modSp new mod setBg">
        <pc:chgData name="Sarah Gothard" userId="0e53f415fda5f162" providerId="LiveId" clId="{73927AEC-4388-4592-B074-7A2D59D00994}" dt="2021-12-11T18:01:37.342" v="51" actId="26606"/>
        <pc:sldMkLst>
          <pc:docMk/>
          <pc:sldMk cId="1891376931" sldId="280"/>
        </pc:sldMkLst>
        <pc:spChg chg="del">
          <ac:chgData name="Sarah Gothard" userId="0e53f415fda5f162" providerId="LiveId" clId="{73927AEC-4388-4592-B074-7A2D59D00994}" dt="2021-12-11T18:01:37.342" v="51" actId="26606"/>
          <ac:spMkLst>
            <pc:docMk/>
            <pc:sldMk cId="1891376931" sldId="280"/>
            <ac:spMk id="2" creationId="{FB80E1AA-D839-4C71-AE5A-CA118437CB48}"/>
          </ac:spMkLst>
        </pc:spChg>
        <pc:spChg chg="del">
          <ac:chgData name="Sarah Gothard" userId="0e53f415fda5f162" providerId="LiveId" clId="{73927AEC-4388-4592-B074-7A2D59D00994}" dt="2021-12-11T18:01:37.342" v="51" actId="26606"/>
          <ac:spMkLst>
            <pc:docMk/>
            <pc:sldMk cId="1891376931" sldId="280"/>
            <ac:spMk id="3" creationId="{E1E29297-5DC4-45F5-B908-17AFB5FAF714}"/>
          </ac:spMkLst>
        </pc:spChg>
        <pc:spChg chg="mod ord">
          <ac:chgData name="Sarah Gothard" userId="0e53f415fda5f162" providerId="LiveId" clId="{73927AEC-4388-4592-B074-7A2D59D00994}" dt="2021-12-11T18:01:37.342" v="51" actId="26606"/>
          <ac:spMkLst>
            <pc:docMk/>
            <pc:sldMk cId="1891376931" sldId="280"/>
            <ac:spMk id="4" creationId="{6DA32949-ABDB-42F7-BE96-22AEC2C8E473}"/>
          </ac:spMkLst>
        </pc:spChg>
        <pc:spChg chg="add">
          <ac:chgData name="Sarah Gothard" userId="0e53f415fda5f162" providerId="LiveId" clId="{73927AEC-4388-4592-B074-7A2D59D00994}" dt="2021-12-11T18:01:37.342" v="51" actId="26606"/>
          <ac:spMkLst>
            <pc:docMk/>
            <pc:sldMk cId="1891376931" sldId="280"/>
            <ac:spMk id="11" creationId="{32BC26D8-82FB-445E-AA49-62A77D7C1EE0}"/>
          </ac:spMkLst>
        </pc:spChg>
        <pc:spChg chg="add">
          <ac:chgData name="Sarah Gothard" userId="0e53f415fda5f162" providerId="LiveId" clId="{73927AEC-4388-4592-B074-7A2D59D00994}" dt="2021-12-11T18:01:37.342" v="51" actId="26606"/>
          <ac:spMkLst>
            <pc:docMk/>
            <pc:sldMk cId="1891376931" sldId="280"/>
            <ac:spMk id="13" creationId="{CB44330D-EA18-4254-AA95-EB49948539B8}"/>
          </ac:spMkLst>
        </pc:spChg>
        <pc:picChg chg="add mod">
          <ac:chgData name="Sarah Gothard" userId="0e53f415fda5f162" providerId="LiveId" clId="{73927AEC-4388-4592-B074-7A2D59D00994}" dt="2021-12-11T18:01:37.342" v="51" actId="26606"/>
          <ac:picMkLst>
            <pc:docMk/>
            <pc:sldMk cId="1891376931" sldId="280"/>
            <ac:picMk id="6" creationId="{AD3607EE-3FEE-46CD-B08D-9C77832F0F2F}"/>
          </ac:picMkLst>
        </pc:picChg>
      </pc:sldChg>
      <pc:sldChg chg="addSp delSp modSp new mod setBg">
        <pc:chgData name="Sarah Gothard" userId="0e53f415fda5f162" providerId="LiveId" clId="{73927AEC-4388-4592-B074-7A2D59D00994}" dt="2021-12-11T18:02:20.292" v="55" actId="26606"/>
        <pc:sldMkLst>
          <pc:docMk/>
          <pc:sldMk cId="2584976803" sldId="281"/>
        </pc:sldMkLst>
        <pc:spChg chg="del">
          <ac:chgData name="Sarah Gothard" userId="0e53f415fda5f162" providerId="LiveId" clId="{73927AEC-4388-4592-B074-7A2D59D00994}" dt="2021-12-11T18:02:20.292" v="55" actId="26606"/>
          <ac:spMkLst>
            <pc:docMk/>
            <pc:sldMk cId="2584976803" sldId="281"/>
            <ac:spMk id="2" creationId="{D5618C51-F59A-4191-BF10-A5A5946B377E}"/>
          </ac:spMkLst>
        </pc:spChg>
        <pc:spChg chg="del">
          <ac:chgData name="Sarah Gothard" userId="0e53f415fda5f162" providerId="LiveId" clId="{73927AEC-4388-4592-B074-7A2D59D00994}" dt="2021-12-11T18:02:20.292" v="55" actId="26606"/>
          <ac:spMkLst>
            <pc:docMk/>
            <pc:sldMk cId="2584976803" sldId="281"/>
            <ac:spMk id="3" creationId="{7663CF4C-2B83-41DC-A318-8820FE123729}"/>
          </ac:spMkLst>
        </pc:spChg>
        <pc:spChg chg="mod ord">
          <ac:chgData name="Sarah Gothard" userId="0e53f415fda5f162" providerId="LiveId" clId="{73927AEC-4388-4592-B074-7A2D59D00994}" dt="2021-12-11T18:02:20.292" v="55" actId="26606"/>
          <ac:spMkLst>
            <pc:docMk/>
            <pc:sldMk cId="2584976803" sldId="281"/>
            <ac:spMk id="4" creationId="{C2B2E40A-19CF-4526-93C7-058E026EE4B7}"/>
          </ac:spMkLst>
        </pc:spChg>
        <pc:spChg chg="add">
          <ac:chgData name="Sarah Gothard" userId="0e53f415fda5f162" providerId="LiveId" clId="{73927AEC-4388-4592-B074-7A2D59D00994}" dt="2021-12-11T18:02:20.292" v="55" actId="26606"/>
          <ac:spMkLst>
            <pc:docMk/>
            <pc:sldMk cId="2584976803" sldId="281"/>
            <ac:spMk id="13" creationId="{32BC26D8-82FB-445E-AA49-62A77D7C1EE0}"/>
          </ac:spMkLst>
        </pc:spChg>
        <pc:spChg chg="add">
          <ac:chgData name="Sarah Gothard" userId="0e53f415fda5f162" providerId="LiveId" clId="{73927AEC-4388-4592-B074-7A2D59D00994}" dt="2021-12-11T18:02:20.292" v="55" actId="26606"/>
          <ac:spMkLst>
            <pc:docMk/>
            <pc:sldMk cId="2584976803" sldId="281"/>
            <ac:spMk id="15" creationId="{CB44330D-EA18-4254-AA95-EB49948539B8}"/>
          </ac:spMkLst>
        </pc:spChg>
        <pc:picChg chg="add del">
          <ac:chgData name="Sarah Gothard" userId="0e53f415fda5f162" providerId="LiveId" clId="{73927AEC-4388-4592-B074-7A2D59D00994}" dt="2021-12-11T18:02:18.060" v="53" actId="478"/>
          <ac:picMkLst>
            <pc:docMk/>
            <pc:sldMk cId="2584976803" sldId="281"/>
            <ac:picMk id="6" creationId="{48CC8E27-FC20-40CC-A2C9-B2A322562C72}"/>
          </ac:picMkLst>
        </pc:picChg>
        <pc:picChg chg="add mod">
          <ac:chgData name="Sarah Gothard" userId="0e53f415fda5f162" providerId="LiveId" clId="{73927AEC-4388-4592-B074-7A2D59D00994}" dt="2021-12-11T18:02:20.292" v="55" actId="26606"/>
          <ac:picMkLst>
            <pc:docMk/>
            <pc:sldMk cId="2584976803" sldId="281"/>
            <ac:picMk id="8" creationId="{1D018E86-13A8-4880-8C22-3FA61E57F82A}"/>
          </ac:picMkLst>
        </pc:picChg>
      </pc:sldChg>
      <pc:sldChg chg="addSp delSp modSp new mod setBg">
        <pc:chgData name="Sarah Gothard" userId="0e53f415fda5f162" providerId="LiveId" clId="{73927AEC-4388-4592-B074-7A2D59D00994}" dt="2021-12-11T18:02:56.027" v="57" actId="26606"/>
        <pc:sldMkLst>
          <pc:docMk/>
          <pc:sldMk cId="3366992235" sldId="282"/>
        </pc:sldMkLst>
        <pc:spChg chg="del">
          <ac:chgData name="Sarah Gothard" userId="0e53f415fda5f162" providerId="LiveId" clId="{73927AEC-4388-4592-B074-7A2D59D00994}" dt="2021-12-11T18:02:56.027" v="57" actId="26606"/>
          <ac:spMkLst>
            <pc:docMk/>
            <pc:sldMk cId="3366992235" sldId="282"/>
            <ac:spMk id="2" creationId="{4BAF9A93-5F43-43CD-B388-3B0D0B2FE6D2}"/>
          </ac:spMkLst>
        </pc:spChg>
        <pc:spChg chg="del">
          <ac:chgData name="Sarah Gothard" userId="0e53f415fda5f162" providerId="LiveId" clId="{73927AEC-4388-4592-B074-7A2D59D00994}" dt="2021-12-11T18:02:56.027" v="57" actId="26606"/>
          <ac:spMkLst>
            <pc:docMk/>
            <pc:sldMk cId="3366992235" sldId="282"/>
            <ac:spMk id="3" creationId="{8877424F-7C6A-4E6C-ABF3-5112879B2209}"/>
          </ac:spMkLst>
        </pc:spChg>
        <pc:spChg chg="mod ord">
          <ac:chgData name="Sarah Gothard" userId="0e53f415fda5f162" providerId="LiveId" clId="{73927AEC-4388-4592-B074-7A2D59D00994}" dt="2021-12-11T18:02:56.027" v="57" actId="26606"/>
          <ac:spMkLst>
            <pc:docMk/>
            <pc:sldMk cId="3366992235" sldId="282"/>
            <ac:spMk id="4" creationId="{CB87D248-9EF1-420B-9B34-291798B6F19E}"/>
          </ac:spMkLst>
        </pc:spChg>
        <pc:spChg chg="add">
          <ac:chgData name="Sarah Gothard" userId="0e53f415fda5f162" providerId="LiveId" clId="{73927AEC-4388-4592-B074-7A2D59D00994}" dt="2021-12-11T18:02:56.027" v="57" actId="26606"/>
          <ac:spMkLst>
            <pc:docMk/>
            <pc:sldMk cId="3366992235" sldId="282"/>
            <ac:spMk id="11" creationId="{32BC26D8-82FB-445E-AA49-62A77D7C1EE0}"/>
          </ac:spMkLst>
        </pc:spChg>
        <pc:spChg chg="add">
          <ac:chgData name="Sarah Gothard" userId="0e53f415fda5f162" providerId="LiveId" clId="{73927AEC-4388-4592-B074-7A2D59D00994}" dt="2021-12-11T18:02:56.027" v="57" actId="26606"/>
          <ac:spMkLst>
            <pc:docMk/>
            <pc:sldMk cId="3366992235" sldId="282"/>
            <ac:spMk id="13" creationId="{CB44330D-EA18-4254-AA95-EB49948539B8}"/>
          </ac:spMkLst>
        </pc:spChg>
        <pc:picChg chg="add mod">
          <ac:chgData name="Sarah Gothard" userId="0e53f415fda5f162" providerId="LiveId" clId="{73927AEC-4388-4592-B074-7A2D59D00994}" dt="2021-12-11T18:02:56.027" v="57" actId="26606"/>
          <ac:picMkLst>
            <pc:docMk/>
            <pc:sldMk cId="3366992235" sldId="282"/>
            <ac:picMk id="6" creationId="{E13FEB87-9A3E-4EF9-9FC4-AF8501FF1028}"/>
          </ac:picMkLst>
        </pc:picChg>
      </pc:sldChg>
      <pc:sldChg chg="addSp delSp modSp new mod setBg">
        <pc:chgData name="Sarah Gothard" userId="0e53f415fda5f162" providerId="LiveId" clId="{73927AEC-4388-4592-B074-7A2D59D00994}" dt="2021-12-11T18:03:10.689" v="59" actId="26606"/>
        <pc:sldMkLst>
          <pc:docMk/>
          <pc:sldMk cId="1180815822" sldId="283"/>
        </pc:sldMkLst>
        <pc:spChg chg="del">
          <ac:chgData name="Sarah Gothard" userId="0e53f415fda5f162" providerId="LiveId" clId="{73927AEC-4388-4592-B074-7A2D59D00994}" dt="2021-12-11T18:03:10.689" v="59" actId="26606"/>
          <ac:spMkLst>
            <pc:docMk/>
            <pc:sldMk cId="1180815822" sldId="283"/>
            <ac:spMk id="2" creationId="{96DEBE88-F895-4C7B-A9DC-6A1E7CD8F4DB}"/>
          </ac:spMkLst>
        </pc:spChg>
        <pc:spChg chg="del">
          <ac:chgData name="Sarah Gothard" userId="0e53f415fda5f162" providerId="LiveId" clId="{73927AEC-4388-4592-B074-7A2D59D00994}" dt="2021-12-11T18:03:10.689" v="59" actId="26606"/>
          <ac:spMkLst>
            <pc:docMk/>
            <pc:sldMk cId="1180815822" sldId="283"/>
            <ac:spMk id="3" creationId="{F3721C66-99D3-4EA3-AB09-3F9DA1EF643D}"/>
          </ac:spMkLst>
        </pc:spChg>
        <pc:spChg chg="mod ord">
          <ac:chgData name="Sarah Gothard" userId="0e53f415fda5f162" providerId="LiveId" clId="{73927AEC-4388-4592-B074-7A2D59D00994}" dt="2021-12-11T18:03:10.689" v="59" actId="26606"/>
          <ac:spMkLst>
            <pc:docMk/>
            <pc:sldMk cId="1180815822" sldId="283"/>
            <ac:spMk id="4" creationId="{743585A3-00AB-4BD0-9B4F-5DA17D20718B}"/>
          </ac:spMkLst>
        </pc:spChg>
        <pc:spChg chg="add">
          <ac:chgData name="Sarah Gothard" userId="0e53f415fda5f162" providerId="LiveId" clId="{73927AEC-4388-4592-B074-7A2D59D00994}" dt="2021-12-11T18:03:10.689" v="59" actId="26606"/>
          <ac:spMkLst>
            <pc:docMk/>
            <pc:sldMk cId="1180815822" sldId="283"/>
            <ac:spMk id="11" creationId="{32BC26D8-82FB-445E-AA49-62A77D7C1EE0}"/>
          </ac:spMkLst>
        </pc:spChg>
        <pc:spChg chg="add">
          <ac:chgData name="Sarah Gothard" userId="0e53f415fda5f162" providerId="LiveId" clId="{73927AEC-4388-4592-B074-7A2D59D00994}" dt="2021-12-11T18:03:10.689" v="59" actId="26606"/>
          <ac:spMkLst>
            <pc:docMk/>
            <pc:sldMk cId="1180815822" sldId="283"/>
            <ac:spMk id="13" creationId="{CB44330D-EA18-4254-AA95-EB49948539B8}"/>
          </ac:spMkLst>
        </pc:spChg>
        <pc:picChg chg="add mod">
          <ac:chgData name="Sarah Gothard" userId="0e53f415fda5f162" providerId="LiveId" clId="{73927AEC-4388-4592-B074-7A2D59D00994}" dt="2021-12-11T18:03:10.689" v="59" actId="26606"/>
          <ac:picMkLst>
            <pc:docMk/>
            <pc:sldMk cId="1180815822" sldId="283"/>
            <ac:picMk id="6" creationId="{47304C96-A1D1-4B4A-9805-EB7A987D8DA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12/11/2021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12/11/2021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12/11/2021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12/11/2021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12/11/2021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12/11/2021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12/11/2021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12/11/2021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12/11/2021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12/11/2021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12/11/2021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12/11/2021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12/11/2021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A65FA5A-FD54-4919-BFDE-BFFDE6830FB1}"/>
              </a:ext>
            </a:extLst>
          </p:cNvPr>
          <p:cNvPicPr>
            <a:picLocks noChangeAspect="1"/>
          </p:cNvPicPr>
          <p:nvPr/>
        </p:nvPicPr>
        <p:blipFill>
          <a:blip r:embed="rId3"/>
          <a:stretch>
            <a:fillRect/>
          </a:stretch>
        </p:blipFill>
        <p:spPr>
          <a:xfrm>
            <a:off x="643467" y="2638383"/>
            <a:ext cx="10905066" cy="1581234"/>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5BB5E850-DFC0-418A-A37D-F8AA74F0E909}"/>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A5763A60-28A3-46CE-8FBB-6DC92911DDD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20018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53877D8E-52DE-4C29-8173-E66A9BE882F6}"/>
              </a:ext>
            </a:extLst>
          </p:cNvPr>
          <p:cNvPicPr>
            <a:picLocks noGrp="1" noChangeAspect="1"/>
          </p:cNvPicPr>
          <p:nvPr>
            <p:ph idx="1"/>
          </p:nvPr>
        </p:nvPicPr>
        <p:blipFill>
          <a:blip r:embed="rId2"/>
          <a:stretch>
            <a:fillRect/>
          </a:stretch>
        </p:blipFill>
        <p:spPr>
          <a:xfrm>
            <a:off x="643467" y="1588771"/>
            <a:ext cx="10905066" cy="3680458"/>
          </a:xfrm>
          <a:prstGeom prst="rect">
            <a:avLst/>
          </a:prstGeom>
        </p:spPr>
      </p:pic>
      <p:sp>
        <p:nvSpPr>
          <p:cNvPr id="4" name="Footer Placeholder 3">
            <a:extLst>
              <a:ext uri="{FF2B5EF4-FFF2-40B4-BE49-F238E27FC236}">
                <a16:creationId xmlns:a16="http://schemas.microsoft.com/office/drawing/2014/main" id="{569DC738-AC5F-4628-A291-67F2CF27771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3791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41DCF73-1E25-4A78-8F56-814A00A96DEB}"/>
              </a:ext>
            </a:extLst>
          </p:cNvPr>
          <p:cNvPicPr>
            <a:picLocks noGrp="1" noChangeAspect="1"/>
          </p:cNvPicPr>
          <p:nvPr>
            <p:ph idx="1"/>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77CFA48E-E3D7-4465-B3B9-FCE1011D746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38136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5BB5E850-DFC0-418A-A37D-F8AA74F0E909}"/>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A5763A60-28A3-46CE-8FBB-6DC92911DDD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47200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D3607EE-3FEE-46CD-B08D-9C77832F0F2F}"/>
              </a:ext>
            </a:extLst>
          </p:cNvPr>
          <p:cNvPicPr>
            <a:picLocks noGrp="1" noChangeAspect="1"/>
          </p:cNvPicPr>
          <p:nvPr>
            <p:ph idx="1"/>
          </p:nvPr>
        </p:nvPicPr>
        <p:blipFill>
          <a:blip r:embed="rId2"/>
          <a:stretch>
            <a:fillRect/>
          </a:stretch>
        </p:blipFill>
        <p:spPr>
          <a:xfrm>
            <a:off x="643467" y="1616033"/>
            <a:ext cx="10905066" cy="3625934"/>
          </a:xfrm>
          <a:prstGeom prst="rect">
            <a:avLst/>
          </a:prstGeom>
        </p:spPr>
      </p:pic>
      <p:sp>
        <p:nvSpPr>
          <p:cNvPr id="4" name="Footer Placeholder 3">
            <a:extLst>
              <a:ext uri="{FF2B5EF4-FFF2-40B4-BE49-F238E27FC236}">
                <a16:creationId xmlns:a16="http://schemas.microsoft.com/office/drawing/2014/main" id="{6DA32949-ABDB-42F7-BE96-22AEC2C8E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91376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1D018E86-13A8-4880-8C22-3FA61E57F82A}"/>
              </a:ext>
            </a:extLst>
          </p:cNvPr>
          <p:cNvPicPr>
            <a:picLocks noGrp="1" noChangeAspect="1"/>
          </p:cNvPicPr>
          <p:nvPr>
            <p:ph idx="1"/>
          </p:nvPr>
        </p:nvPicPr>
        <p:blipFill>
          <a:blip r:embed="rId2"/>
          <a:stretch>
            <a:fillRect/>
          </a:stretch>
        </p:blipFill>
        <p:spPr>
          <a:xfrm>
            <a:off x="643467" y="1602402"/>
            <a:ext cx="10905066" cy="3653196"/>
          </a:xfrm>
          <a:prstGeom prst="rect">
            <a:avLst/>
          </a:prstGeom>
        </p:spPr>
      </p:pic>
      <p:sp>
        <p:nvSpPr>
          <p:cNvPr id="4" name="Footer Placeholder 3">
            <a:extLst>
              <a:ext uri="{FF2B5EF4-FFF2-40B4-BE49-F238E27FC236}">
                <a16:creationId xmlns:a16="http://schemas.microsoft.com/office/drawing/2014/main" id="{C2B2E40A-19CF-4526-93C7-058E026EE4B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84976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5BB5E850-DFC0-418A-A37D-F8AA74F0E909}"/>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A5763A60-28A3-46CE-8FBB-6DC92911DDD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38625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13FEB87-9A3E-4EF9-9FC4-AF8501FF1028}"/>
              </a:ext>
            </a:extLst>
          </p:cNvPr>
          <p:cNvPicPr>
            <a:picLocks noGrp="1" noChangeAspect="1"/>
          </p:cNvPicPr>
          <p:nvPr>
            <p:ph idx="1"/>
          </p:nvPr>
        </p:nvPicPr>
        <p:blipFill>
          <a:blip r:embed="rId2"/>
          <a:stretch>
            <a:fillRect/>
          </a:stretch>
        </p:blipFill>
        <p:spPr>
          <a:xfrm>
            <a:off x="643467" y="1561508"/>
            <a:ext cx="10905066" cy="3734984"/>
          </a:xfrm>
          <a:prstGeom prst="rect">
            <a:avLst/>
          </a:prstGeom>
        </p:spPr>
      </p:pic>
      <p:sp>
        <p:nvSpPr>
          <p:cNvPr id="4" name="Footer Placeholder 3">
            <a:extLst>
              <a:ext uri="{FF2B5EF4-FFF2-40B4-BE49-F238E27FC236}">
                <a16:creationId xmlns:a16="http://schemas.microsoft.com/office/drawing/2014/main" id="{CB87D248-9EF1-420B-9B34-291798B6F19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66992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47304C96-A1D1-4B4A-9805-EB7A987D8DAE}"/>
              </a:ext>
            </a:extLst>
          </p:cNvPr>
          <p:cNvPicPr>
            <a:picLocks noGrp="1" noChangeAspect="1"/>
          </p:cNvPicPr>
          <p:nvPr>
            <p:ph idx="1"/>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743585A3-00AB-4BD0-9B4F-5DA17D20718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80815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5BB5E850-DFC0-418A-A37D-F8AA74F0E909}"/>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A5763A60-28A3-46CE-8FBB-6DC92911DDD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20839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69AE411-CD55-4D56-B059-4221B9A31C39}"/>
              </a:ext>
            </a:extLst>
          </p:cNvPr>
          <p:cNvPicPr>
            <a:picLocks noChangeAspect="1"/>
          </p:cNvPicPr>
          <p:nvPr/>
        </p:nvPicPr>
        <p:blipFill>
          <a:blip r:embed="rId2"/>
          <a:stretch>
            <a:fillRect/>
          </a:stretch>
        </p:blipFill>
        <p:spPr>
          <a:xfrm>
            <a:off x="643467" y="1602402"/>
            <a:ext cx="10905066" cy="365319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73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CA6B04F-FA46-475F-94C4-AAD05E842EC2}"/>
              </a:ext>
            </a:extLst>
          </p:cNvPr>
          <p:cNvPicPr>
            <a:picLocks noGrp="1" noChangeAspect="1"/>
          </p:cNvPicPr>
          <p:nvPr>
            <p:ph idx="1"/>
          </p:nvPr>
        </p:nvPicPr>
        <p:blipFill>
          <a:blip r:embed="rId2"/>
          <a:stretch>
            <a:fillRect/>
          </a:stretch>
        </p:blipFill>
        <p:spPr>
          <a:xfrm>
            <a:off x="643467" y="1588771"/>
            <a:ext cx="10905066" cy="3680458"/>
          </a:xfrm>
          <a:prstGeom prst="rect">
            <a:avLst/>
          </a:prstGeom>
        </p:spPr>
      </p:pic>
      <p:sp>
        <p:nvSpPr>
          <p:cNvPr id="4" name="Footer Placeholder 3">
            <a:extLst>
              <a:ext uri="{FF2B5EF4-FFF2-40B4-BE49-F238E27FC236}">
                <a16:creationId xmlns:a16="http://schemas.microsoft.com/office/drawing/2014/main" id="{B1353FAD-3989-4142-8037-20CF95730F9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61921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5BB5E850-DFC0-418A-A37D-F8AA74F0E909}"/>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A5763A60-28A3-46CE-8FBB-6DC92911DDD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9584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0040FF3-26FB-4AC4-BD28-983B506DDB05}"/>
              </a:ext>
            </a:extLst>
          </p:cNvPr>
          <p:cNvPicPr>
            <a:picLocks noGrp="1" noChangeAspect="1"/>
          </p:cNvPicPr>
          <p:nvPr>
            <p:ph idx="1"/>
          </p:nvPr>
        </p:nvPicPr>
        <p:blipFill>
          <a:blip r:embed="rId2"/>
          <a:stretch>
            <a:fillRect/>
          </a:stretch>
        </p:blipFill>
        <p:spPr>
          <a:xfrm>
            <a:off x="643467" y="1656927"/>
            <a:ext cx="10905066" cy="3544146"/>
          </a:xfrm>
          <a:prstGeom prst="rect">
            <a:avLst/>
          </a:prstGeom>
        </p:spPr>
      </p:pic>
      <p:sp>
        <p:nvSpPr>
          <p:cNvPr id="4" name="Footer Placeholder 3">
            <a:extLst>
              <a:ext uri="{FF2B5EF4-FFF2-40B4-BE49-F238E27FC236}">
                <a16:creationId xmlns:a16="http://schemas.microsoft.com/office/drawing/2014/main" id="{0BB9387A-9F96-4B01-B629-D045D4F0BE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7001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16D1FEC-4C12-44CD-97C5-0CFBA92C382F}"/>
              </a:ext>
            </a:extLst>
          </p:cNvPr>
          <p:cNvPicPr>
            <a:picLocks noGrp="1" noChangeAspect="1"/>
          </p:cNvPicPr>
          <p:nvPr>
            <p:ph idx="1"/>
          </p:nvPr>
        </p:nvPicPr>
        <p:blipFill>
          <a:blip r:embed="rId2"/>
          <a:stretch>
            <a:fillRect/>
          </a:stretch>
        </p:blipFill>
        <p:spPr>
          <a:xfrm>
            <a:off x="643467" y="1602402"/>
            <a:ext cx="10905066" cy="3653196"/>
          </a:xfrm>
          <a:prstGeom prst="rect">
            <a:avLst/>
          </a:prstGeom>
        </p:spPr>
      </p:pic>
      <p:sp>
        <p:nvSpPr>
          <p:cNvPr id="4" name="Footer Placeholder 3">
            <a:extLst>
              <a:ext uri="{FF2B5EF4-FFF2-40B4-BE49-F238E27FC236}">
                <a16:creationId xmlns:a16="http://schemas.microsoft.com/office/drawing/2014/main" id="{076B489A-BD91-4979-A069-E11CEF5199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02388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5BB5E850-DFC0-418A-A37D-F8AA74F0E909}"/>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A5763A60-28A3-46CE-8FBB-6DC92911DDD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57751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7FD7926-3A1C-4890-AB00-FD446CF6690E}"/>
              </a:ext>
            </a:extLst>
          </p:cNvPr>
          <p:cNvPicPr>
            <a:picLocks noGrp="1" noChangeAspect="1"/>
          </p:cNvPicPr>
          <p:nvPr>
            <p:ph idx="1"/>
          </p:nvPr>
        </p:nvPicPr>
        <p:blipFill>
          <a:blip r:embed="rId2"/>
          <a:stretch>
            <a:fillRect/>
          </a:stretch>
        </p:blipFill>
        <p:spPr>
          <a:xfrm>
            <a:off x="643467" y="1616033"/>
            <a:ext cx="10905066" cy="3625934"/>
          </a:xfrm>
          <a:prstGeom prst="rect">
            <a:avLst/>
          </a:prstGeom>
        </p:spPr>
      </p:pic>
      <p:sp>
        <p:nvSpPr>
          <p:cNvPr id="4" name="Footer Placeholder 3">
            <a:extLst>
              <a:ext uri="{FF2B5EF4-FFF2-40B4-BE49-F238E27FC236}">
                <a16:creationId xmlns:a16="http://schemas.microsoft.com/office/drawing/2014/main" id="{C3AD12BC-5339-4FAA-BF08-08326A44505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30995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F2816BD0-9E84-451D-A44F-F0AAAB65EE91}"/>
              </a:ext>
            </a:extLst>
          </p:cNvPr>
          <p:cNvPicPr>
            <a:picLocks noGrp="1" noChangeAspect="1"/>
          </p:cNvPicPr>
          <p:nvPr>
            <p:ph idx="1"/>
          </p:nvPr>
        </p:nvPicPr>
        <p:blipFill>
          <a:blip r:embed="rId2"/>
          <a:stretch>
            <a:fillRect/>
          </a:stretch>
        </p:blipFill>
        <p:spPr>
          <a:xfrm>
            <a:off x="643467" y="1602402"/>
            <a:ext cx="10905066" cy="3653196"/>
          </a:xfrm>
          <a:prstGeom prst="rect">
            <a:avLst/>
          </a:prstGeom>
        </p:spPr>
      </p:pic>
      <p:sp>
        <p:nvSpPr>
          <p:cNvPr id="4" name="Footer Placeholder 3">
            <a:extLst>
              <a:ext uri="{FF2B5EF4-FFF2-40B4-BE49-F238E27FC236}">
                <a16:creationId xmlns:a16="http://schemas.microsoft.com/office/drawing/2014/main" id="{65A11F3D-F381-4064-86F9-ADDB6B4737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70744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81</Words>
  <Application>Microsoft Office PowerPoint</Application>
  <PresentationFormat>Widescreen</PresentationFormat>
  <Paragraphs>21</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4</cp:revision>
  <dcterms:created xsi:type="dcterms:W3CDTF">2019-09-28T20:24:12Z</dcterms:created>
  <dcterms:modified xsi:type="dcterms:W3CDTF">2021-12-11T18:03:21Z</dcterms:modified>
</cp:coreProperties>
</file>