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2"/>
  </p:notesMasterIdLst>
  <p:handoutMasterIdLst>
    <p:handoutMasterId r:id="rId13"/>
  </p:handoutMasterIdLst>
  <p:sldIdLst>
    <p:sldId id="262" r:id="rId2"/>
    <p:sldId id="264" r:id="rId3"/>
    <p:sldId id="265" r:id="rId4"/>
    <p:sldId id="267" r:id="rId5"/>
    <p:sldId id="268" r:id="rId6"/>
    <p:sldId id="269" r:id="rId7"/>
    <p:sldId id="270" r:id="rId8"/>
    <p:sldId id="273" r:id="rId9"/>
    <p:sldId id="274" r:id="rId10"/>
    <p:sldId id="27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946DC-9E7C-4357-B5E2-CA50E5C88FAD}" v="39" dt="2020-07-10T18:58:29.845"/>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17A7A849-B4D8-4E2B-8E50-BA057F568A0F}"/>
    <pc:docChg chg="undo redo custSel addSld delSld modSld">
      <pc:chgData name="Sarah Gothard" userId="0e53f415fda5f162" providerId="LiveId" clId="{17A7A849-B4D8-4E2B-8E50-BA057F568A0F}" dt="2020-07-10T18:58:36.375" v="97" actId="1076"/>
      <pc:docMkLst>
        <pc:docMk/>
      </pc:docMkLst>
      <pc:sldChg chg="addSp delSp modSp">
        <pc:chgData name="Sarah Gothard" userId="0e53f415fda5f162" providerId="LiveId" clId="{17A7A849-B4D8-4E2B-8E50-BA057F568A0F}" dt="2020-07-10T18:34:34.767" v="29" actId="27636"/>
        <pc:sldMkLst>
          <pc:docMk/>
          <pc:sldMk cId="219344417" sldId="262"/>
        </pc:sldMkLst>
        <pc:spChg chg="mod">
          <ac:chgData name="Sarah Gothard" userId="0e53f415fda5f162" providerId="LiveId" clId="{17A7A849-B4D8-4E2B-8E50-BA057F568A0F}" dt="2020-07-10T18:34:34.767" v="29" actId="27636"/>
          <ac:spMkLst>
            <pc:docMk/>
            <pc:sldMk cId="219344417" sldId="262"/>
            <ac:spMk id="2" creationId="{311D2B00-B72D-4A5C-82B8-17407371CFFA}"/>
          </ac:spMkLst>
        </pc:spChg>
        <pc:picChg chg="del">
          <ac:chgData name="Sarah Gothard" userId="0e53f415fda5f162" providerId="LiveId" clId="{17A7A849-B4D8-4E2B-8E50-BA057F568A0F}" dt="2020-07-10T18:30:45.025" v="0" actId="478"/>
          <ac:picMkLst>
            <pc:docMk/>
            <pc:sldMk cId="219344417" sldId="262"/>
            <ac:picMk id="3" creationId="{AC38EAAA-64F0-4523-B146-273F732CF4A3}"/>
          </ac:picMkLst>
        </pc:picChg>
        <pc:picChg chg="add mod">
          <ac:chgData name="Sarah Gothard" userId="0e53f415fda5f162" providerId="LiveId" clId="{17A7A849-B4D8-4E2B-8E50-BA057F568A0F}" dt="2020-07-10T18:30:57.332" v="5" actId="1076"/>
          <ac:picMkLst>
            <pc:docMk/>
            <pc:sldMk cId="219344417" sldId="262"/>
            <ac:picMk id="5" creationId="{9ADAC98F-4E1A-4876-A112-AA6F3385FD4D}"/>
          </ac:picMkLst>
        </pc:picChg>
      </pc:sldChg>
      <pc:sldChg chg="addSp delSp modSp">
        <pc:chgData name="Sarah Gothard" userId="0e53f415fda5f162" providerId="LiveId" clId="{17A7A849-B4D8-4E2B-8E50-BA057F568A0F}" dt="2020-07-10T18:34:39.620" v="31"/>
        <pc:sldMkLst>
          <pc:docMk/>
          <pc:sldMk cId="795945589" sldId="264"/>
        </pc:sldMkLst>
        <pc:spChg chg="del">
          <ac:chgData name="Sarah Gothard" userId="0e53f415fda5f162" providerId="LiveId" clId="{17A7A849-B4D8-4E2B-8E50-BA057F568A0F}" dt="2020-07-10T18:34:39.176" v="30" actId="478"/>
          <ac:spMkLst>
            <pc:docMk/>
            <pc:sldMk cId="795945589" sldId="264"/>
            <ac:spMk id="2" creationId="{311D2B00-B72D-4A5C-82B8-17407371CFFA}"/>
          </ac:spMkLst>
        </pc:spChg>
        <pc:spChg chg="add">
          <ac:chgData name="Sarah Gothard" userId="0e53f415fda5f162" providerId="LiveId" clId="{17A7A849-B4D8-4E2B-8E50-BA057F568A0F}" dt="2020-07-10T18:34:39.620" v="31"/>
          <ac:spMkLst>
            <pc:docMk/>
            <pc:sldMk cId="795945589" sldId="264"/>
            <ac:spMk id="6" creationId="{E14F2AD2-17BE-4886-96B4-C7784B523606}"/>
          </ac:spMkLst>
        </pc:spChg>
        <pc:picChg chg="del">
          <ac:chgData name="Sarah Gothard" userId="0e53f415fda5f162" providerId="LiveId" clId="{17A7A849-B4D8-4E2B-8E50-BA057F568A0F}" dt="2020-07-10T18:30:59.216" v="6" actId="478"/>
          <ac:picMkLst>
            <pc:docMk/>
            <pc:sldMk cId="795945589" sldId="264"/>
            <ac:picMk id="3" creationId="{8D622FAA-D420-4C4A-810C-944437430BDA}"/>
          </ac:picMkLst>
        </pc:picChg>
        <pc:picChg chg="add mod">
          <ac:chgData name="Sarah Gothard" userId="0e53f415fda5f162" providerId="LiveId" clId="{17A7A849-B4D8-4E2B-8E50-BA057F568A0F}" dt="2020-07-10T18:33:16.519" v="19" actId="1076"/>
          <ac:picMkLst>
            <pc:docMk/>
            <pc:sldMk cId="795945589" sldId="264"/>
            <ac:picMk id="5" creationId="{12771A36-2D3A-42F9-9DC4-772D5F0F906E}"/>
          </ac:picMkLst>
        </pc:picChg>
      </pc:sldChg>
      <pc:sldChg chg="addSp delSp modSp">
        <pc:chgData name="Sarah Gothard" userId="0e53f415fda5f162" providerId="LiveId" clId="{17A7A849-B4D8-4E2B-8E50-BA057F568A0F}" dt="2020-07-10T18:38:43.495" v="64" actId="1076"/>
        <pc:sldMkLst>
          <pc:docMk/>
          <pc:sldMk cId="773189137" sldId="265"/>
        </pc:sldMkLst>
        <pc:spChg chg="del">
          <ac:chgData name="Sarah Gothard" userId="0e53f415fda5f162" providerId="LiveId" clId="{17A7A849-B4D8-4E2B-8E50-BA057F568A0F}" dt="2020-07-10T18:34:43.662" v="32" actId="478"/>
          <ac:spMkLst>
            <pc:docMk/>
            <pc:sldMk cId="773189137" sldId="265"/>
            <ac:spMk id="2" creationId="{311D2B00-B72D-4A5C-82B8-17407371CFFA}"/>
          </ac:spMkLst>
        </pc:spChg>
        <pc:spChg chg="add">
          <ac:chgData name="Sarah Gothard" userId="0e53f415fda5f162" providerId="LiveId" clId="{17A7A849-B4D8-4E2B-8E50-BA057F568A0F}" dt="2020-07-10T18:34:43.959" v="33"/>
          <ac:spMkLst>
            <pc:docMk/>
            <pc:sldMk cId="773189137" sldId="265"/>
            <ac:spMk id="5" creationId="{9D8F9E26-0959-46F5-8C7C-5CD17D05BEE2}"/>
          </ac:spMkLst>
        </pc:spChg>
        <pc:picChg chg="del">
          <ac:chgData name="Sarah Gothard" userId="0e53f415fda5f162" providerId="LiveId" clId="{17A7A849-B4D8-4E2B-8E50-BA057F568A0F}" dt="2020-07-10T18:31:01.061" v="7" actId="478"/>
          <ac:picMkLst>
            <pc:docMk/>
            <pc:sldMk cId="773189137" sldId="265"/>
            <ac:picMk id="3" creationId="{10861946-B27E-4604-982E-1AAF0C7E135A}"/>
          </ac:picMkLst>
        </pc:picChg>
        <pc:picChg chg="add mod">
          <ac:chgData name="Sarah Gothard" userId="0e53f415fda5f162" providerId="LiveId" clId="{17A7A849-B4D8-4E2B-8E50-BA057F568A0F}" dt="2020-07-10T18:38:43.495" v="64" actId="1076"/>
          <ac:picMkLst>
            <pc:docMk/>
            <pc:sldMk cId="773189137" sldId="265"/>
            <ac:picMk id="6" creationId="{024FB79A-D798-437D-9ED9-6E6E7A4F5706}"/>
          </ac:picMkLst>
        </pc:picChg>
      </pc:sldChg>
      <pc:sldChg chg="del">
        <pc:chgData name="Sarah Gothard" userId="0e53f415fda5f162" providerId="LiveId" clId="{17A7A849-B4D8-4E2B-8E50-BA057F568A0F}" dt="2020-07-10T18:31:03.347" v="10" actId="2696"/>
        <pc:sldMkLst>
          <pc:docMk/>
          <pc:sldMk cId="1842658203" sldId="266"/>
        </pc:sldMkLst>
      </pc:sldChg>
      <pc:sldChg chg="addSp delSp add del">
        <pc:chgData name="Sarah Gothard" userId="0e53f415fda5f162" providerId="LiveId" clId="{17A7A849-B4D8-4E2B-8E50-BA057F568A0F}" dt="2020-07-10T18:38:47.045" v="65" actId="2696"/>
        <pc:sldMkLst>
          <pc:docMk/>
          <pc:sldMk cId="4036418205" sldId="266"/>
        </pc:sldMkLst>
        <pc:spChg chg="del">
          <ac:chgData name="Sarah Gothard" userId="0e53f415fda5f162" providerId="LiveId" clId="{17A7A849-B4D8-4E2B-8E50-BA057F568A0F}" dt="2020-07-10T18:34:47.705" v="34" actId="478"/>
          <ac:spMkLst>
            <pc:docMk/>
            <pc:sldMk cId="4036418205" sldId="266"/>
            <ac:spMk id="2" creationId="{311D2B00-B72D-4A5C-82B8-17407371CFFA}"/>
          </ac:spMkLst>
        </pc:spChg>
        <pc:spChg chg="add">
          <ac:chgData name="Sarah Gothard" userId="0e53f415fda5f162" providerId="LiveId" clId="{17A7A849-B4D8-4E2B-8E50-BA057F568A0F}" dt="2020-07-10T18:34:48.085" v="35"/>
          <ac:spMkLst>
            <pc:docMk/>
            <pc:sldMk cId="4036418205" sldId="266"/>
            <ac:spMk id="5" creationId="{C14A3C38-9C53-49DF-8826-30C032487C44}"/>
          </ac:spMkLst>
        </pc:spChg>
      </pc:sldChg>
      <pc:sldChg chg="del">
        <pc:chgData name="Sarah Gothard" userId="0e53f415fda5f162" providerId="LiveId" clId="{17A7A849-B4D8-4E2B-8E50-BA057F568A0F}" dt="2020-07-10T18:31:03.353" v="11" actId="2696"/>
        <pc:sldMkLst>
          <pc:docMk/>
          <pc:sldMk cId="2274250376" sldId="267"/>
        </pc:sldMkLst>
      </pc:sldChg>
      <pc:sldChg chg="addSp delSp modSp add">
        <pc:chgData name="Sarah Gothard" userId="0e53f415fda5f162" providerId="LiveId" clId="{17A7A849-B4D8-4E2B-8E50-BA057F568A0F}" dt="2020-07-10T18:49:54.538" v="75" actId="1076"/>
        <pc:sldMkLst>
          <pc:docMk/>
          <pc:sldMk cId="3794994386" sldId="267"/>
        </pc:sldMkLst>
        <pc:spChg chg="del">
          <ac:chgData name="Sarah Gothard" userId="0e53f415fda5f162" providerId="LiveId" clId="{17A7A849-B4D8-4E2B-8E50-BA057F568A0F}" dt="2020-07-10T18:34:51.696" v="36" actId="478"/>
          <ac:spMkLst>
            <pc:docMk/>
            <pc:sldMk cId="3794994386" sldId="267"/>
            <ac:spMk id="2" creationId="{311D2B00-B72D-4A5C-82B8-17407371CFFA}"/>
          </ac:spMkLst>
        </pc:spChg>
        <pc:spChg chg="add">
          <ac:chgData name="Sarah Gothard" userId="0e53f415fda5f162" providerId="LiveId" clId="{17A7A849-B4D8-4E2B-8E50-BA057F568A0F}" dt="2020-07-10T18:34:52.045" v="37"/>
          <ac:spMkLst>
            <pc:docMk/>
            <pc:sldMk cId="3794994386" sldId="267"/>
            <ac:spMk id="5" creationId="{F4145FA7-021F-4BE9-A8BA-E0606F038C24}"/>
          </ac:spMkLst>
        </pc:spChg>
        <pc:picChg chg="add mod">
          <ac:chgData name="Sarah Gothard" userId="0e53f415fda5f162" providerId="LiveId" clId="{17A7A849-B4D8-4E2B-8E50-BA057F568A0F}" dt="2020-07-10T18:49:54.538" v="75" actId="1076"/>
          <ac:picMkLst>
            <pc:docMk/>
            <pc:sldMk cId="3794994386" sldId="267"/>
            <ac:picMk id="3" creationId="{E9F0CA9F-BD68-47DC-A07F-9ACEA199ABBF}"/>
          </ac:picMkLst>
        </pc:picChg>
      </pc:sldChg>
      <pc:sldChg chg="del">
        <pc:chgData name="Sarah Gothard" userId="0e53f415fda5f162" providerId="LiveId" clId="{17A7A849-B4D8-4E2B-8E50-BA057F568A0F}" dt="2020-07-10T18:31:03.359" v="12" actId="2696"/>
        <pc:sldMkLst>
          <pc:docMk/>
          <pc:sldMk cId="677499906" sldId="268"/>
        </pc:sldMkLst>
      </pc:sldChg>
      <pc:sldChg chg="addSp delSp modSp add">
        <pc:chgData name="Sarah Gothard" userId="0e53f415fda5f162" providerId="LiveId" clId="{17A7A849-B4D8-4E2B-8E50-BA057F568A0F}" dt="2020-07-10T18:34:57.919" v="39"/>
        <pc:sldMkLst>
          <pc:docMk/>
          <pc:sldMk cId="1740186745" sldId="268"/>
        </pc:sldMkLst>
        <pc:spChg chg="del">
          <ac:chgData name="Sarah Gothard" userId="0e53f415fda5f162" providerId="LiveId" clId="{17A7A849-B4D8-4E2B-8E50-BA057F568A0F}" dt="2020-07-10T18:34:57.593" v="38" actId="478"/>
          <ac:spMkLst>
            <pc:docMk/>
            <pc:sldMk cId="1740186745" sldId="268"/>
            <ac:spMk id="2" creationId="{311D2B00-B72D-4A5C-82B8-17407371CFFA}"/>
          </ac:spMkLst>
        </pc:spChg>
        <pc:spChg chg="add">
          <ac:chgData name="Sarah Gothard" userId="0e53f415fda5f162" providerId="LiveId" clId="{17A7A849-B4D8-4E2B-8E50-BA057F568A0F}" dt="2020-07-10T18:34:57.919" v="39"/>
          <ac:spMkLst>
            <pc:docMk/>
            <pc:sldMk cId="1740186745" sldId="268"/>
            <ac:spMk id="5" creationId="{0E228187-16F0-4435-8593-0ED6710B1360}"/>
          </ac:spMkLst>
        </pc:spChg>
        <pc:picChg chg="add mod">
          <ac:chgData name="Sarah Gothard" userId="0e53f415fda5f162" providerId="LiveId" clId="{17A7A849-B4D8-4E2B-8E50-BA057F568A0F}" dt="2020-07-10T18:34:12.354" v="22" actId="1076"/>
          <ac:picMkLst>
            <pc:docMk/>
            <pc:sldMk cId="1740186745" sldId="268"/>
            <ac:picMk id="3" creationId="{F68A3682-8891-4441-BB05-037F05F2C13F}"/>
          </ac:picMkLst>
        </pc:picChg>
      </pc:sldChg>
      <pc:sldChg chg="addSp delSp modSp add">
        <pc:chgData name="Sarah Gothard" userId="0e53f415fda5f162" providerId="LiveId" clId="{17A7A849-B4D8-4E2B-8E50-BA057F568A0F}" dt="2020-07-10T18:58:36.375" v="97" actId="1076"/>
        <pc:sldMkLst>
          <pc:docMk/>
          <pc:sldMk cId="792523166" sldId="269"/>
        </pc:sldMkLst>
        <pc:spChg chg="del">
          <ac:chgData name="Sarah Gothard" userId="0e53f415fda5f162" providerId="LiveId" clId="{17A7A849-B4D8-4E2B-8E50-BA057F568A0F}" dt="2020-07-10T18:35:01.917" v="40" actId="478"/>
          <ac:spMkLst>
            <pc:docMk/>
            <pc:sldMk cId="792523166" sldId="269"/>
            <ac:spMk id="2" creationId="{311D2B00-B72D-4A5C-82B8-17407371CFFA}"/>
          </ac:spMkLst>
        </pc:spChg>
        <pc:spChg chg="add">
          <ac:chgData name="Sarah Gothard" userId="0e53f415fda5f162" providerId="LiveId" clId="{17A7A849-B4D8-4E2B-8E50-BA057F568A0F}" dt="2020-07-10T18:35:02.180" v="41"/>
          <ac:spMkLst>
            <pc:docMk/>
            <pc:sldMk cId="792523166" sldId="269"/>
            <ac:spMk id="5" creationId="{8FCBFBEE-581A-43C0-BA98-11D071C4C8C3}"/>
          </ac:spMkLst>
        </pc:spChg>
        <pc:picChg chg="add del mod">
          <ac:chgData name="Sarah Gothard" userId="0e53f415fda5f162" providerId="LiveId" clId="{17A7A849-B4D8-4E2B-8E50-BA057F568A0F}" dt="2020-07-10T18:57:57.768" v="90" actId="478"/>
          <ac:picMkLst>
            <pc:docMk/>
            <pc:sldMk cId="792523166" sldId="269"/>
            <ac:picMk id="3" creationId="{16F784E3-9F08-4E75-8B96-7FE8E9ED027F}"/>
          </ac:picMkLst>
        </pc:picChg>
        <pc:picChg chg="add del">
          <ac:chgData name="Sarah Gothard" userId="0e53f415fda5f162" providerId="LiveId" clId="{17A7A849-B4D8-4E2B-8E50-BA057F568A0F}" dt="2020-07-10T18:58:14.639" v="92" actId="478"/>
          <ac:picMkLst>
            <pc:docMk/>
            <pc:sldMk cId="792523166" sldId="269"/>
            <ac:picMk id="6" creationId="{7C420E20-848F-4730-8943-837F15538878}"/>
          </ac:picMkLst>
        </pc:picChg>
        <pc:picChg chg="add del">
          <ac:chgData name="Sarah Gothard" userId="0e53f415fda5f162" providerId="LiveId" clId="{17A7A849-B4D8-4E2B-8E50-BA057F568A0F}" dt="2020-07-10T18:58:29.593" v="94" actId="478"/>
          <ac:picMkLst>
            <pc:docMk/>
            <pc:sldMk cId="792523166" sldId="269"/>
            <ac:picMk id="7" creationId="{D31BE0BB-C10C-4897-8D09-12052B333CD0}"/>
          </ac:picMkLst>
        </pc:picChg>
        <pc:picChg chg="add mod">
          <ac:chgData name="Sarah Gothard" userId="0e53f415fda5f162" providerId="LiveId" clId="{17A7A849-B4D8-4E2B-8E50-BA057F568A0F}" dt="2020-07-10T18:58:36.375" v="97" actId="1076"/>
          <ac:picMkLst>
            <pc:docMk/>
            <pc:sldMk cId="792523166" sldId="269"/>
            <ac:picMk id="8" creationId="{E590839C-775A-45C5-BFAE-A824DC3F991B}"/>
          </ac:picMkLst>
        </pc:picChg>
      </pc:sldChg>
      <pc:sldChg chg="addSp delSp modSp add">
        <pc:chgData name="Sarah Gothard" userId="0e53f415fda5f162" providerId="LiveId" clId="{17A7A849-B4D8-4E2B-8E50-BA057F568A0F}" dt="2020-07-10T18:51:22.935" v="79" actId="1076"/>
        <pc:sldMkLst>
          <pc:docMk/>
          <pc:sldMk cId="4087163156" sldId="270"/>
        </pc:sldMkLst>
        <pc:spChg chg="del">
          <ac:chgData name="Sarah Gothard" userId="0e53f415fda5f162" providerId="LiveId" clId="{17A7A849-B4D8-4E2B-8E50-BA057F568A0F}" dt="2020-07-10T18:35:07.397" v="42" actId="478"/>
          <ac:spMkLst>
            <pc:docMk/>
            <pc:sldMk cId="4087163156" sldId="270"/>
            <ac:spMk id="2" creationId="{311D2B00-B72D-4A5C-82B8-17407371CFFA}"/>
          </ac:spMkLst>
        </pc:spChg>
        <pc:spChg chg="add">
          <ac:chgData name="Sarah Gothard" userId="0e53f415fda5f162" providerId="LiveId" clId="{17A7A849-B4D8-4E2B-8E50-BA057F568A0F}" dt="2020-07-10T18:35:07.664" v="43"/>
          <ac:spMkLst>
            <pc:docMk/>
            <pc:sldMk cId="4087163156" sldId="270"/>
            <ac:spMk id="5" creationId="{F72E5B8A-8C38-4F20-AD88-8E2FEAB6EB4A}"/>
          </ac:spMkLst>
        </pc:spChg>
        <pc:picChg chg="add mod">
          <ac:chgData name="Sarah Gothard" userId="0e53f415fda5f162" providerId="LiveId" clId="{17A7A849-B4D8-4E2B-8E50-BA057F568A0F}" dt="2020-07-10T18:51:22.935" v="79" actId="1076"/>
          <ac:picMkLst>
            <pc:docMk/>
            <pc:sldMk cId="4087163156" sldId="270"/>
            <ac:picMk id="3" creationId="{A8343FDE-C82A-4BBF-A57F-930A63EB0BE5}"/>
          </ac:picMkLst>
        </pc:picChg>
      </pc:sldChg>
      <pc:sldChg chg="addSp delSp add del">
        <pc:chgData name="Sarah Gothard" userId="0e53f415fda5f162" providerId="LiveId" clId="{17A7A849-B4D8-4E2B-8E50-BA057F568A0F}" dt="2020-07-10T18:49:59.735" v="76" actId="2696"/>
        <pc:sldMkLst>
          <pc:docMk/>
          <pc:sldMk cId="544869844" sldId="271"/>
        </pc:sldMkLst>
        <pc:spChg chg="del">
          <ac:chgData name="Sarah Gothard" userId="0e53f415fda5f162" providerId="LiveId" clId="{17A7A849-B4D8-4E2B-8E50-BA057F568A0F}" dt="2020-07-10T18:35:12.497" v="44" actId="478"/>
          <ac:spMkLst>
            <pc:docMk/>
            <pc:sldMk cId="544869844" sldId="271"/>
            <ac:spMk id="2" creationId="{311D2B00-B72D-4A5C-82B8-17407371CFFA}"/>
          </ac:spMkLst>
        </pc:spChg>
        <pc:spChg chg="add">
          <ac:chgData name="Sarah Gothard" userId="0e53f415fda5f162" providerId="LiveId" clId="{17A7A849-B4D8-4E2B-8E50-BA057F568A0F}" dt="2020-07-10T18:35:13.061" v="45"/>
          <ac:spMkLst>
            <pc:docMk/>
            <pc:sldMk cId="544869844" sldId="271"/>
            <ac:spMk id="5" creationId="{A263EF6C-D418-4025-933D-E757FF7C265F}"/>
          </ac:spMkLst>
        </pc:spChg>
      </pc:sldChg>
      <pc:sldChg chg="addSp delSp add del">
        <pc:chgData name="Sarah Gothard" userId="0e53f415fda5f162" providerId="LiveId" clId="{17A7A849-B4D8-4E2B-8E50-BA057F568A0F}" dt="2020-07-10T18:57:27.275" v="89" actId="2696"/>
        <pc:sldMkLst>
          <pc:docMk/>
          <pc:sldMk cId="2028404197" sldId="272"/>
        </pc:sldMkLst>
        <pc:spChg chg="del">
          <ac:chgData name="Sarah Gothard" userId="0e53f415fda5f162" providerId="LiveId" clId="{17A7A849-B4D8-4E2B-8E50-BA057F568A0F}" dt="2020-07-10T18:35:16.339" v="46" actId="478"/>
          <ac:spMkLst>
            <pc:docMk/>
            <pc:sldMk cId="2028404197" sldId="272"/>
            <ac:spMk id="2" creationId="{311D2B00-B72D-4A5C-82B8-17407371CFFA}"/>
          </ac:spMkLst>
        </pc:spChg>
        <pc:spChg chg="add">
          <ac:chgData name="Sarah Gothard" userId="0e53f415fda5f162" providerId="LiveId" clId="{17A7A849-B4D8-4E2B-8E50-BA057F568A0F}" dt="2020-07-10T18:35:16.607" v="47"/>
          <ac:spMkLst>
            <pc:docMk/>
            <pc:sldMk cId="2028404197" sldId="272"/>
            <ac:spMk id="5" creationId="{4D9DCB0E-EBE2-46B2-A8AE-1E699B6991DE}"/>
          </ac:spMkLst>
        </pc:spChg>
        <pc:spChg chg="add del">
          <ac:chgData name="Sarah Gothard" userId="0e53f415fda5f162" providerId="LiveId" clId="{17A7A849-B4D8-4E2B-8E50-BA057F568A0F}" dt="2020-07-10T18:35:20.328" v="53"/>
          <ac:spMkLst>
            <pc:docMk/>
            <pc:sldMk cId="2028404197" sldId="272"/>
            <ac:spMk id="6" creationId="{0CEDDE36-ACB2-4665-AF47-5407DF258F61}"/>
          </ac:spMkLst>
        </pc:spChg>
        <pc:spChg chg="add del">
          <ac:chgData name="Sarah Gothard" userId="0e53f415fda5f162" providerId="LiveId" clId="{17A7A849-B4D8-4E2B-8E50-BA057F568A0F}" dt="2020-07-10T18:35:20.109" v="52"/>
          <ac:spMkLst>
            <pc:docMk/>
            <pc:sldMk cId="2028404197" sldId="272"/>
            <ac:spMk id="7" creationId="{62676232-A5A9-428F-9503-D2A7DA47FBE1}"/>
          </ac:spMkLst>
        </pc:spChg>
        <pc:spChg chg="add del">
          <ac:chgData name="Sarah Gothard" userId="0e53f415fda5f162" providerId="LiveId" clId="{17A7A849-B4D8-4E2B-8E50-BA057F568A0F}" dt="2020-07-10T18:35:19.882" v="51"/>
          <ac:spMkLst>
            <pc:docMk/>
            <pc:sldMk cId="2028404197" sldId="272"/>
            <ac:spMk id="8" creationId="{31DC472D-7DDD-431C-8293-D5D5559C0379}"/>
          </ac:spMkLst>
        </pc:spChg>
      </pc:sldChg>
      <pc:sldChg chg="addSp modSp add">
        <pc:chgData name="Sarah Gothard" userId="0e53f415fda5f162" providerId="LiveId" clId="{17A7A849-B4D8-4E2B-8E50-BA057F568A0F}" dt="2020-07-10T18:36:31.505" v="61" actId="1076"/>
        <pc:sldMkLst>
          <pc:docMk/>
          <pc:sldMk cId="4260568186" sldId="273"/>
        </pc:sldMkLst>
        <pc:picChg chg="add mod">
          <ac:chgData name="Sarah Gothard" userId="0e53f415fda5f162" providerId="LiveId" clId="{17A7A849-B4D8-4E2B-8E50-BA057F568A0F}" dt="2020-07-10T18:36:31.505" v="61" actId="1076"/>
          <ac:picMkLst>
            <pc:docMk/>
            <pc:sldMk cId="4260568186" sldId="273"/>
            <ac:picMk id="2" creationId="{C8EC2356-61F2-446A-90DA-08DBE6288C16}"/>
          </ac:picMkLst>
        </pc:picChg>
      </pc:sldChg>
      <pc:sldChg chg="addSp modSp add">
        <pc:chgData name="Sarah Gothard" userId="0e53f415fda5f162" providerId="LiveId" clId="{17A7A849-B4D8-4E2B-8E50-BA057F568A0F}" dt="2020-07-10T18:44:17.827" v="72" actId="1076"/>
        <pc:sldMkLst>
          <pc:docMk/>
          <pc:sldMk cId="2063646259" sldId="274"/>
        </pc:sldMkLst>
        <pc:picChg chg="add mod">
          <ac:chgData name="Sarah Gothard" userId="0e53f415fda5f162" providerId="LiveId" clId="{17A7A849-B4D8-4E2B-8E50-BA057F568A0F}" dt="2020-07-10T18:44:17.827" v="72" actId="1076"/>
          <ac:picMkLst>
            <pc:docMk/>
            <pc:sldMk cId="2063646259" sldId="274"/>
            <ac:picMk id="2" creationId="{AB05FF0B-C392-494B-AA52-42EE74FDC85C}"/>
          </ac:picMkLst>
        </pc:picChg>
      </pc:sldChg>
      <pc:sldChg chg="addSp modSp add">
        <pc:chgData name="Sarah Gothard" userId="0e53f415fda5f162" providerId="LiveId" clId="{17A7A849-B4D8-4E2B-8E50-BA057F568A0F}" dt="2020-07-10T18:56:47.690" v="86" actId="1076"/>
        <pc:sldMkLst>
          <pc:docMk/>
          <pc:sldMk cId="1911101473" sldId="275"/>
        </pc:sldMkLst>
        <pc:picChg chg="add mod">
          <ac:chgData name="Sarah Gothard" userId="0e53f415fda5f162" providerId="LiveId" clId="{17A7A849-B4D8-4E2B-8E50-BA057F568A0F}" dt="2020-07-10T18:56:47.690" v="86" actId="1076"/>
          <ac:picMkLst>
            <pc:docMk/>
            <pc:sldMk cId="1911101473" sldId="275"/>
            <ac:picMk id="2" creationId="{B64E04D2-D751-47EF-B118-0A80F4B7DB72}"/>
          </ac:picMkLst>
        </pc:picChg>
      </pc:sldChg>
      <pc:sldChg chg="del">
        <pc:chgData name="Sarah Gothard" userId="0e53f415fda5f162" providerId="LiveId" clId="{17A7A849-B4D8-4E2B-8E50-BA057F568A0F}" dt="2020-07-10T18:31:03.330" v="8" actId="2696"/>
        <pc:sldMkLst>
          <pc:docMk/>
          <pc:sldMk cId="4223310567" sldId="275"/>
        </pc:sldMkLst>
      </pc:sldChg>
      <pc:sldChg chg="del">
        <pc:chgData name="Sarah Gothard" userId="0e53f415fda5f162" providerId="LiveId" clId="{17A7A849-B4D8-4E2B-8E50-BA057F568A0F}" dt="2020-07-10T18:31:03.339" v="9" actId="2696"/>
        <pc:sldMkLst>
          <pc:docMk/>
          <pc:sldMk cId="1946695878"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7/10/2020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7/10/2020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7/10/2020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7/10/2020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7/10/2020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7/10/2020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7/10/2020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7/10/2020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7/10/2020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7/10/2020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7/10/2020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7/10/2020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7/10/2020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7/10/2020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599" y="6356350"/>
            <a:ext cx="4913671"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2012 </a:t>
            </a:r>
            <a:r>
              <a:rPr lang="en-US" sz="1200" dirty="0" err="1">
                <a:solidFill>
                  <a:schemeClr val="tx1">
                    <a:tint val="75000"/>
                  </a:schemeClr>
                </a:solidFill>
              </a:rPr>
              <a:t>Watchsong</a:t>
            </a:r>
            <a:r>
              <a:rPr lang="en-US" sz="1200" dirty="0">
                <a:solidFill>
                  <a:schemeClr val="tx1">
                    <a:tint val="75000"/>
                  </a:schemeClr>
                </a:solidFill>
              </a:rPr>
              <a:t> (admin. Church Works Media). All rights reserved.</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ADAC98F-4E1A-4876-A112-AA6F3385FD4D}"/>
              </a:ext>
            </a:extLst>
          </p:cNvPr>
          <p:cNvPicPr>
            <a:picLocks noChangeAspect="1"/>
          </p:cNvPicPr>
          <p:nvPr/>
        </p:nvPicPr>
        <p:blipFill>
          <a:blip r:embed="rId3"/>
          <a:stretch>
            <a:fillRect/>
          </a:stretch>
        </p:blipFill>
        <p:spPr>
          <a:xfrm>
            <a:off x="685783" y="2602359"/>
            <a:ext cx="10795856" cy="1653282"/>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A263EF6C-D418-4025-933D-E757FF7C265F}"/>
              </a:ext>
            </a:extLst>
          </p:cNvPr>
          <p:cNvSpPr>
            <a:spLocks noGrp="1"/>
          </p:cNvSpPr>
          <p:nvPr>
            <p:ph type="ftr" sz="quarter" idx="11"/>
          </p:nvPr>
        </p:nvSpPr>
        <p:spPr>
          <a:xfrm>
            <a:off x="4038599" y="6356350"/>
            <a:ext cx="4913671"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2012 </a:t>
            </a:r>
            <a:r>
              <a:rPr lang="en-US" sz="1200" dirty="0" err="1">
                <a:solidFill>
                  <a:schemeClr val="tx1">
                    <a:tint val="75000"/>
                  </a:schemeClr>
                </a:solidFill>
              </a:rPr>
              <a:t>Watchsong</a:t>
            </a:r>
            <a:r>
              <a:rPr lang="en-US" sz="1200" dirty="0">
                <a:solidFill>
                  <a:schemeClr val="tx1">
                    <a:tint val="75000"/>
                  </a:schemeClr>
                </a:solidFill>
              </a:rPr>
              <a:t> (admin. Church Works Media). All rights reserved.</a:t>
            </a:r>
            <a:endParaRPr lang="en-US" sz="1200" kern="1200" dirty="0">
              <a:solidFill>
                <a:schemeClr val="tx1">
                  <a:tint val="75000"/>
                </a:schemeClr>
              </a:solidFill>
              <a:latin typeface="+mn-lt"/>
              <a:ea typeface="+mn-ea"/>
              <a:cs typeface="+mn-cs"/>
            </a:endParaRPr>
          </a:p>
        </p:txBody>
      </p:sp>
      <p:pic>
        <p:nvPicPr>
          <p:cNvPr id="2" name="Picture 1">
            <a:extLst>
              <a:ext uri="{FF2B5EF4-FFF2-40B4-BE49-F238E27FC236}">
                <a16:creationId xmlns:a16="http://schemas.microsoft.com/office/drawing/2014/main" id="{B64E04D2-D751-47EF-B118-0A80F4B7DB72}"/>
              </a:ext>
            </a:extLst>
          </p:cNvPr>
          <p:cNvPicPr>
            <a:picLocks noChangeAspect="1"/>
          </p:cNvPicPr>
          <p:nvPr/>
        </p:nvPicPr>
        <p:blipFill>
          <a:blip r:embed="rId2"/>
          <a:stretch>
            <a:fillRect/>
          </a:stretch>
        </p:blipFill>
        <p:spPr>
          <a:xfrm>
            <a:off x="1312841" y="613788"/>
            <a:ext cx="9566317" cy="5630423"/>
          </a:xfrm>
          <a:prstGeom prst="rect">
            <a:avLst/>
          </a:prstGeom>
        </p:spPr>
      </p:pic>
    </p:spTree>
    <p:extLst>
      <p:ext uri="{BB962C8B-B14F-4D97-AF65-F5344CB8AC3E}">
        <p14:creationId xmlns:p14="http://schemas.microsoft.com/office/powerpoint/2010/main" val="191110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2771A36-2D3A-42F9-9DC4-772D5F0F906E}"/>
              </a:ext>
            </a:extLst>
          </p:cNvPr>
          <p:cNvPicPr>
            <a:picLocks noChangeAspect="1"/>
          </p:cNvPicPr>
          <p:nvPr/>
        </p:nvPicPr>
        <p:blipFill>
          <a:blip r:embed="rId2"/>
          <a:stretch>
            <a:fillRect/>
          </a:stretch>
        </p:blipFill>
        <p:spPr>
          <a:xfrm>
            <a:off x="793955" y="547860"/>
            <a:ext cx="10604090" cy="5762279"/>
          </a:xfrm>
          <a:prstGeom prst="rect">
            <a:avLst/>
          </a:prstGeom>
        </p:spPr>
      </p:pic>
      <p:sp>
        <p:nvSpPr>
          <p:cNvPr id="6" name="Footer Placeholder 1">
            <a:extLst>
              <a:ext uri="{FF2B5EF4-FFF2-40B4-BE49-F238E27FC236}">
                <a16:creationId xmlns:a16="http://schemas.microsoft.com/office/drawing/2014/main" id="{E14F2AD2-17BE-4886-96B4-C7784B523606}"/>
              </a:ext>
            </a:extLst>
          </p:cNvPr>
          <p:cNvSpPr>
            <a:spLocks noGrp="1"/>
          </p:cNvSpPr>
          <p:nvPr>
            <p:ph type="ftr" sz="quarter" idx="11"/>
          </p:nvPr>
        </p:nvSpPr>
        <p:spPr>
          <a:xfrm>
            <a:off x="4038599" y="6356350"/>
            <a:ext cx="4913671"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2012 </a:t>
            </a:r>
            <a:r>
              <a:rPr lang="en-US" sz="1200" dirty="0" err="1">
                <a:solidFill>
                  <a:schemeClr val="tx1">
                    <a:tint val="75000"/>
                  </a:schemeClr>
                </a:solidFill>
              </a:rPr>
              <a:t>Watchsong</a:t>
            </a:r>
            <a:r>
              <a:rPr lang="en-US" sz="1200" dirty="0">
                <a:solidFill>
                  <a:schemeClr val="tx1">
                    <a:tint val="75000"/>
                  </a:schemeClr>
                </a:solidFill>
              </a:rPr>
              <a:t> (admin. Church Works Media). All rights reserved.</a:t>
            </a:r>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9D8F9E26-0959-46F5-8C7C-5CD17D05BEE2}"/>
              </a:ext>
            </a:extLst>
          </p:cNvPr>
          <p:cNvSpPr>
            <a:spLocks noGrp="1"/>
          </p:cNvSpPr>
          <p:nvPr>
            <p:ph type="ftr" sz="quarter" idx="11"/>
          </p:nvPr>
        </p:nvSpPr>
        <p:spPr>
          <a:xfrm>
            <a:off x="4038599" y="6356350"/>
            <a:ext cx="4913671"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2012 </a:t>
            </a:r>
            <a:r>
              <a:rPr lang="en-US" sz="1200" dirty="0" err="1">
                <a:solidFill>
                  <a:schemeClr val="tx1">
                    <a:tint val="75000"/>
                  </a:schemeClr>
                </a:solidFill>
              </a:rPr>
              <a:t>Watchsong</a:t>
            </a:r>
            <a:r>
              <a:rPr lang="en-US" sz="1200" dirty="0">
                <a:solidFill>
                  <a:schemeClr val="tx1">
                    <a:tint val="75000"/>
                  </a:schemeClr>
                </a:solidFill>
              </a:rPr>
              <a:t> (admin. Church Works Media). All rights reserved.</a:t>
            </a:r>
            <a:endParaRPr lang="en-US" sz="1200" kern="1200" dirty="0">
              <a:solidFill>
                <a:schemeClr val="tx1">
                  <a:tint val="75000"/>
                </a:schemeClr>
              </a:solidFill>
              <a:latin typeface="+mn-lt"/>
              <a:ea typeface="+mn-ea"/>
              <a:cs typeface="+mn-cs"/>
            </a:endParaRPr>
          </a:p>
        </p:txBody>
      </p:sp>
      <p:pic>
        <p:nvPicPr>
          <p:cNvPr id="6" name="Picture 5">
            <a:extLst>
              <a:ext uri="{FF2B5EF4-FFF2-40B4-BE49-F238E27FC236}">
                <a16:creationId xmlns:a16="http://schemas.microsoft.com/office/drawing/2014/main" id="{024FB79A-D798-437D-9ED9-6E6E7A4F5706}"/>
              </a:ext>
            </a:extLst>
          </p:cNvPr>
          <p:cNvPicPr>
            <a:picLocks noChangeAspect="1"/>
          </p:cNvPicPr>
          <p:nvPr/>
        </p:nvPicPr>
        <p:blipFill>
          <a:blip r:embed="rId2"/>
          <a:stretch>
            <a:fillRect/>
          </a:stretch>
        </p:blipFill>
        <p:spPr>
          <a:xfrm>
            <a:off x="1072228" y="515153"/>
            <a:ext cx="10022966" cy="5870897"/>
          </a:xfrm>
          <a:prstGeom prst="rect">
            <a:avLst/>
          </a:prstGeom>
        </p:spPr>
      </p:pic>
    </p:spTree>
    <p:extLst>
      <p:ext uri="{BB962C8B-B14F-4D97-AF65-F5344CB8AC3E}">
        <p14:creationId xmlns:p14="http://schemas.microsoft.com/office/powerpoint/2010/main" val="77318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F4145FA7-021F-4BE9-A8BA-E0606F038C24}"/>
              </a:ext>
            </a:extLst>
          </p:cNvPr>
          <p:cNvSpPr>
            <a:spLocks noGrp="1"/>
          </p:cNvSpPr>
          <p:nvPr>
            <p:ph type="ftr" sz="quarter" idx="11"/>
          </p:nvPr>
        </p:nvSpPr>
        <p:spPr>
          <a:xfrm>
            <a:off x="4038599" y="6356350"/>
            <a:ext cx="4913671"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2012 </a:t>
            </a:r>
            <a:r>
              <a:rPr lang="en-US" sz="1200" dirty="0" err="1">
                <a:solidFill>
                  <a:schemeClr val="tx1">
                    <a:tint val="75000"/>
                  </a:schemeClr>
                </a:solidFill>
              </a:rPr>
              <a:t>Watchsong</a:t>
            </a:r>
            <a:r>
              <a:rPr lang="en-US" sz="1200" dirty="0">
                <a:solidFill>
                  <a:schemeClr val="tx1">
                    <a:tint val="75000"/>
                  </a:schemeClr>
                </a:solidFill>
              </a:rPr>
              <a:t> (admin. Church Works Media). All rights reserved.</a:t>
            </a:r>
            <a:endParaRPr lang="en-US" sz="1200" kern="1200" dirty="0">
              <a:solidFill>
                <a:schemeClr val="tx1">
                  <a:tint val="75000"/>
                </a:schemeClr>
              </a:solidFill>
              <a:latin typeface="+mn-lt"/>
              <a:ea typeface="+mn-ea"/>
              <a:cs typeface="+mn-cs"/>
            </a:endParaRPr>
          </a:p>
        </p:txBody>
      </p:sp>
      <p:pic>
        <p:nvPicPr>
          <p:cNvPr id="3" name="Picture 2">
            <a:extLst>
              <a:ext uri="{FF2B5EF4-FFF2-40B4-BE49-F238E27FC236}">
                <a16:creationId xmlns:a16="http://schemas.microsoft.com/office/drawing/2014/main" id="{E9F0CA9F-BD68-47DC-A07F-9ACEA199ABBF}"/>
              </a:ext>
            </a:extLst>
          </p:cNvPr>
          <p:cNvPicPr>
            <a:picLocks noChangeAspect="1"/>
          </p:cNvPicPr>
          <p:nvPr/>
        </p:nvPicPr>
        <p:blipFill>
          <a:blip r:embed="rId2"/>
          <a:stretch>
            <a:fillRect/>
          </a:stretch>
        </p:blipFill>
        <p:spPr>
          <a:xfrm>
            <a:off x="1270216" y="574290"/>
            <a:ext cx="9626990" cy="5679720"/>
          </a:xfrm>
          <a:prstGeom prst="rect">
            <a:avLst/>
          </a:prstGeom>
        </p:spPr>
      </p:pic>
    </p:spTree>
    <p:extLst>
      <p:ext uri="{BB962C8B-B14F-4D97-AF65-F5344CB8AC3E}">
        <p14:creationId xmlns:p14="http://schemas.microsoft.com/office/powerpoint/2010/main" val="379499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68A3682-8891-4441-BB05-037F05F2C13F}"/>
              </a:ext>
            </a:extLst>
          </p:cNvPr>
          <p:cNvPicPr>
            <a:picLocks noChangeAspect="1"/>
          </p:cNvPicPr>
          <p:nvPr/>
        </p:nvPicPr>
        <p:blipFill>
          <a:blip r:embed="rId2"/>
          <a:stretch>
            <a:fillRect/>
          </a:stretch>
        </p:blipFill>
        <p:spPr>
          <a:xfrm>
            <a:off x="789040" y="507029"/>
            <a:ext cx="10589342" cy="5843942"/>
          </a:xfrm>
          <a:prstGeom prst="rect">
            <a:avLst/>
          </a:prstGeom>
        </p:spPr>
      </p:pic>
      <p:sp>
        <p:nvSpPr>
          <p:cNvPr id="5" name="Footer Placeholder 1">
            <a:extLst>
              <a:ext uri="{FF2B5EF4-FFF2-40B4-BE49-F238E27FC236}">
                <a16:creationId xmlns:a16="http://schemas.microsoft.com/office/drawing/2014/main" id="{0E228187-16F0-4435-8593-0ED6710B1360}"/>
              </a:ext>
            </a:extLst>
          </p:cNvPr>
          <p:cNvSpPr>
            <a:spLocks noGrp="1"/>
          </p:cNvSpPr>
          <p:nvPr>
            <p:ph type="ftr" sz="quarter" idx="11"/>
          </p:nvPr>
        </p:nvSpPr>
        <p:spPr>
          <a:xfrm>
            <a:off x="4038599" y="6356350"/>
            <a:ext cx="4913671"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2012 </a:t>
            </a:r>
            <a:r>
              <a:rPr lang="en-US" sz="1200" dirty="0" err="1">
                <a:solidFill>
                  <a:schemeClr val="tx1">
                    <a:tint val="75000"/>
                  </a:schemeClr>
                </a:solidFill>
              </a:rPr>
              <a:t>Watchsong</a:t>
            </a:r>
            <a:r>
              <a:rPr lang="en-US" sz="1200" dirty="0">
                <a:solidFill>
                  <a:schemeClr val="tx1">
                    <a:tint val="75000"/>
                  </a:schemeClr>
                </a:solidFill>
              </a:rPr>
              <a:t> (admin. Church Works Media). All rights reserved.</a:t>
            </a:r>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740186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8FCBFBEE-581A-43C0-BA98-11D071C4C8C3}"/>
              </a:ext>
            </a:extLst>
          </p:cNvPr>
          <p:cNvSpPr>
            <a:spLocks noGrp="1"/>
          </p:cNvSpPr>
          <p:nvPr>
            <p:ph type="ftr" sz="quarter" idx="11"/>
          </p:nvPr>
        </p:nvSpPr>
        <p:spPr>
          <a:xfrm>
            <a:off x="4038599" y="6356350"/>
            <a:ext cx="4913671"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2012 </a:t>
            </a:r>
            <a:r>
              <a:rPr lang="en-US" sz="1200" dirty="0" err="1">
                <a:solidFill>
                  <a:schemeClr val="tx1">
                    <a:tint val="75000"/>
                  </a:schemeClr>
                </a:solidFill>
              </a:rPr>
              <a:t>Watchsong</a:t>
            </a:r>
            <a:r>
              <a:rPr lang="en-US" sz="1200" dirty="0">
                <a:solidFill>
                  <a:schemeClr val="tx1">
                    <a:tint val="75000"/>
                  </a:schemeClr>
                </a:solidFill>
              </a:rPr>
              <a:t> (admin. Church Works Media). All rights reserved.</a:t>
            </a:r>
            <a:endParaRPr lang="en-US" sz="1200" kern="1200" dirty="0">
              <a:solidFill>
                <a:schemeClr val="tx1">
                  <a:tint val="75000"/>
                </a:schemeClr>
              </a:solidFill>
              <a:latin typeface="+mn-lt"/>
              <a:ea typeface="+mn-ea"/>
              <a:cs typeface="+mn-cs"/>
            </a:endParaRPr>
          </a:p>
        </p:txBody>
      </p:sp>
      <p:pic>
        <p:nvPicPr>
          <p:cNvPr id="8" name="Picture 7">
            <a:extLst>
              <a:ext uri="{FF2B5EF4-FFF2-40B4-BE49-F238E27FC236}">
                <a16:creationId xmlns:a16="http://schemas.microsoft.com/office/drawing/2014/main" id="{E590839C-775A-45C5-BFAE-A824DC3F991B}"/>
              </a:ext>
            </a:extLst>
          </p:cNvPr>
          <p:cNvPicPr>
            <a:picLocks noChangeAspect="1"/>
          </p:cNvPicPr>
          <p:nvPr/>
        </p:nvPicPr>
        <p:blipFill>
          <a:blip r:embed="rId2"/>
          <a:stretch>
            <a:fillRect/>
          </a:stretch>
        </p:blipFill>
        <p:spPr>
          <a:xfrm>
            <a:off x="1014171" y="492983"/>
            <a:ext cx="10163658" cy="5842334"/>
          </a:xfrm>
          <a:prstGeom prst="rect">
            <a:avLst/>
          </a:prstGeom>
        </p:spPr>
      </p:pic>
    </p:spTree>
    <p:extLst>
      <p:ext uri="{BB962C8B-B14F-4D97-AF65-F5344CB8AC3E}">
        <p14:creationId xmlns:p14="http://schemas.microsoft.com/office/powerpoint/2010/main" val="79252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F72E5B8A-8C38-4F20-AD88-8E2FEAB6EB4A}"/>
              </a:ext>
            </a:extLst>
          </p:cNvPr>
          <p:cNvSpPr>
            <a:spLocks noGrp="1"/>
          </p:cNvSpPr>
          <p:nvPr>
            <p:ph type="ftr" sz="quarter" idx="11"/>
          </p:nvPr>
        </p:nvSpPr>
        <p:spPr>
          <a:xfrm>
            <a:off x="4038599" y="6356350"/>
            <a:ext cx="4913671"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2012 </a:t>
            </a:r>
            <a:r>
              <a:rPr lang="en-US" sz="1200" dirty="0" err="1">
                <a:solidFill>
                  <a:schemeClr val="tx1">
                    <a:tint val="75000"/>
                  </a:schemeClr>
                </a:solidFill>
              </a:rPr>
              <a:t>Watchsong</a:t>
            </a:r>
            <a:r>
              <a:rPr lang="en-US" sz="1200" dirty="0">
                <a:solidFill>
                  <a:schemeClr val="tx1">
                    <a:tint val="75000"/>
                  </a:schemeClr>
                </a:solidFill>
              </a:rPr>
              <a:t> (admin. Church Works Media). All rights reserved.</a:t>
            </a:r>
            <a:endParaRPr lang="en-US" sz="1200" kern="1200" dirty="0">
              <a:solidFill>
                <a:schemeClr val="tx1">
                  <a:tint val="75000"/>
                </a:schemeClr>
              </a:solidFill>
              <a:latin typeface="+mn-lt"/>
              <a:ea typeface="+mn-ea"/>
              <a:cs typeface="+mn-cs"/>
            </a:endParaRPr>
          </a:p>
        </p:txBody>
      </p:sp>
      <p:pic>
        <p:nvPicPr>
          <p:cNvPr id="3" name="Picture 2">
            <a:extLst>
              <a:ext uri="{FF2B5EF4-FFF2-40B4-BE49-F238E27FC236}">
                <a16:creationId xmlns:a16="http://schemas.microsoft.com/office/drawing/2014/main" id="{A8343FDE-C82A-4BBF-A57F-930A63EB0BE5}"/>
              </a:ext>
            </a:extLst>
          </p:cNvPr>
          <p:cNvPicPr>
            <a:picLocks noChangeAspect="1"/>
          </p:cNvPicPr>
          <p:nvPr/>
        </p:nvPicPr>
        <p:blipFill>
          <a:blip r:embed="rId2"/>
          <a:stretch>
            <a:fillRect/>
          </a:stretch>
        </p:blipFill>
        <p:spPr>
          <a:xfrm>
            <a:off x="1225971" y="548186"/>
            <a:ext cx="9715480" cy="5731927"/>
          </a:xfrm>
          <a:prstGeom prst="rect">
            <a:avLst/>
          </a:prstGeom>
        </p:spPr>
      </p:pic>
    </p:spTree>
    <p:extLst>
      <p:ext uri="{BB962C8B-B14F-4D97-AF65-F5344CB8AC3E}">
        <p14:creationId xmlns:p14="http://schemas.microsoft.com/office/powerpoint/2010/main" val="408716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A263EF6C-D418-4025-933D-E757FF7C265F}"/>
              </a:ext>
            </a:extLst>
          </p:cNvPr>
          <p:cNvSpPr>
            <a:spLocks noGrp="1"/>
          </p:cNvSpPr>
          <p:nvPr>
            <p:ph type="ftr" sz="quarter" idx="11"/>
          </p:nvPr>
        </p:nvSpPr>
        <p:spPr>
          <a:xfrm>
            <a:off x="4038599" y="6356350"/>
            <a:ext cx="4913671"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2012 </a:t>
            </a:r>
            <a:r>
              <a:rPr lang="en-US" sz="1200" dirty="0" err="1">
                <a:solidFill>
                  <a:schemeClr val="tx1">
                    <a:tint val="75000"/>
                  </a:schemeClr>
                </a:solidFill>
              </a:rPr>
              <a:t>Watchsong</a:t>
            </a:r>
            <a:r>
              <a:rPr lang="en-US" sz="1200" dirty="0">
                <a:solidFill>
                  <a:schemeClr val="tx1">
                    <a:tint val="75000"/>
                  </a:schemeClr>
                </a:solidFill>
              </a:rPr>
              <a:t> (admin. Church Works Media). All rights reserved.</a:t>
            </a:r>
            <a:endParaRPr lang="en-US" sz="1200" kern="1200" dirty="0">
              <a:solidFill>
                <a:schemeClr val="tx1">
                  <a:tint val="75000"/>
                </a:schemeClr>
              </a:solidFill>
              <a:latin typeface="+mn-lt"/>
              <a:ea typeface="+mn-ea"/>
              <a:cs typeface="+mn-cs"/>
            </a:endParaRPr>
          </a:p>
        </p:txBody>
      </p:sp>
      <p:pic>
        <p:nvPicPr>
          <p:cNvPr id="2" name="Picture 1">
            <a:extLst>
              <a:ext uri="{FF2B5EF4-FFF2-40B4-BE49-F238E27FC236}">
                <a16:creationId xmlns:a16="http://schemas.microsoft.com/office/drawing/2014/main" id="{C8EC2356-61F2-446A-90DA-08DBE6288C16}"/>
              </a:ext>
            </a:extLst>
          </p:cNvPr>
          <p:cNvPicPr>
            <a:picLocks noChangeAspect="1"/>
          </p:cNvPicPr>
          <p:nvPr/>
        </p:nvPicPr>
        <p:blipFill>
          <a:blip r:embed="rId2"/>
          <a:stretch>
            <a:fillRect/>
          </a:stretch>
        </p:blipFill>
        <p:spPr>
          <a:xfrm>
            <a:off x="820582" y="536311"/>
            <a:ext cx="10550835" cy="5755678"/>
          </a:xfrm>
          <a:prstGeom prst="rect">
            <a:avLst/>
          </a:prstGeom>
        </p:spPr>
      </p:pic>
    </p:spTree>
    <p:extLst>
      <p:ext uri="{BB962C8B-B14F-4D97-AF65-F5344CB8AC3E}">
        <p14:creationId xmlns:p14="http://schemas.microsoft.com/office/powerpoint/2010/main" val="4260568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A263EF6C-D418-4025-933D-E757FF7C265F}"/>
              </a:ext>
            </a:extLst>
          </p:cNvPr>
          <p:cNvSpPr>
            <a:spLocks noGrp="1"/>
          </p:cNvSpPr>
          <p:nvPr>
            <p:ph type="ftr" sz="quarter" idx="11"/>
          </p:nvPr>
        </p:nvSpPr>
        <p:spPr>
          <a:xfrm>
            <a:off x="4038599" y="6356350"/>
            <a:ext cx="4913671"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2012 </a:t>
            </a:r>
            <a:r>
              <a:rPr lang="en-US" sz="1200" dirty="0" err="1">
                <a:solidFill>
                  <a:schemeClr val="tx1">
                    <a:tint val="75000"/>
                  </a:schemeClr>
                </a:solidFill>
              </a:rPr>
              <a:t>Watchsong</a:t>
            </a:r>
            <a:r>
              <a:rPr lang="en-US" sz="1200" dirty="0">
                <a:solidFill>
                  <a:schemeClr val="tx1">
                    <a:tint val="75000"/>
                  </a:schemeClr>
                </a:solidFill>
              </a:rPr>
              <a:t> (admin. Church Works Media). All rights reserved.</a:t>
            </a:r>
            <a:endParaRPr lang="en-US" sz="1200" kern="1200" dirty="0">
              <a:solidFill>
                <a:schemeClr val="tx1">
                  <a:tint val="75000"/>
                </a:schemeClr>
              </a:solidFill>
              <a:latin typeface="+mn-lt"/>
              <a:ea typeface="+mn-ea"/>
              <a:cs typeface="+mn-cs"/>
            </a:endParaRPr>
          </a:p>
        </p:txBody>
      </p:sp>
      <p:pic>
        <p:nvPicPr>
          <p:cNvPr id="2" name="Picture 1">
            <a:extLst>
              <a:ext uri="{FF2B5EF4-FFF2-40B4-BE49-F238E27FC236}">
                <a16:creationId xmlns:a16="http://schemas.microsoft.com/office/drawing/2014/main" id="{AB05FF0B-C392-494B-AA52-42EE74FDC85C}"/>
              </a:ext>
            </a:extLst>
          </p:cNvPr>
          <p:cNvPicPr>
            <a:picLocks noChangeAspect="1"/>
          </p:cNvPicPr>
          <p:nvPr/>
        </p:nvPicPr>
        <p:blipFill>
          <a:blip r:embed="rId2"/>
          <a:stretch>
            <a:fillRect/>
          </a:stretch>
        </p:blipFill>
        <p:spPr>
          <a:xfrm>
            <a:off x="908869" y="478522"/>
            <a:ext cx="10374261" cy="5900956"/>
          </a:xfrm>
          <a:prstGeom prst="rect">
            <a:avLst/>
          </a:prstGeom>
        </p:spPr>
      </p:pic>
    </p:spTree>
    <p:extLst>
      <p:ext uri="{BB962C8B-B14F-4D97-AF65-F5344CB8AC3E}">
        <p14:creationId xmlns:p14="http://schemas.microsoft.com/office/powerpoint/2010/main" val="2063646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183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2020-07-10T18:58:38Z</dcterms:modified>
</cp:coreProperties>
</file>