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Lst>
  <p:notesMasterIdLst>
    <p:notesMasterId r:id="rId15"/>
  </p:notesMasterIdLst>
  <p:handoutMasterIdLst>
    <p:handoutMasterId r:id="rId16"/>
  </p:handoutMasterIdLst>
  <p:sldIdLst>
    <p:sldId id="262" r:id="rId2"/>
    <p:sldId id="264" r:id="rId3"/>
    <p:sldId id="265" r:id="rId4"/>
    <p:sldId id="276" r:id="rId5"/>
    <p:sldId id="266" r:id="rId6"/>
    <p:sldId id="267" r:id="rId7"/>
    <p:sldId id="268" r:id="rId8"/>
    <p:sldId id="269" r:id="rId9"/>
    <p:sldId id="270" r:id="rId10"/>
    <p:sldId id="271" r:id="rId11"/>
    <p:sldId id="272" r:id="rId12"/>
    <p:sldId id="273" r:id="rId13"/>
    <p:sldId id="27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707"/>
    <a:srgbClr val="3E0000"/>
    <a:srgbClr val="212123"/>
    <a:srgbClr val="263D17"/>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010177-3009-4905-8B8F-E5EBAA51F6AB}" v="28" dt="2020-11-05T20:52:32.727"/>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1160" autoAdjust="0"/>
  </p:normalViewPr>
  <p:slideViewPr>
    <p:cSldViewPr snapToGrid="0" showGuides="1">
      <p:cViewPr varScale="1">
        <p:scale>
          <a:sx n="65" d="100"/>
          <a:sy n="65" d="100"/>
        </p:scale>
        <p:origin x="972"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2D010177-3009-4905-8B8F-E5EBAA51F6AB}"/>
    <pc:docChg chg="custSel addSld delSld modSld sldOrd">
      <pc:chgData name="Sarah Gothard" userId="0e53f415fda5f162" providerId="LiveId" clId="{2D010177-3009-4905-8B8F-E5EBAA51F6AB}" dt="2020-11-05T20:53:12.908" v="64" actId="1076"/>
      <pc:docMkLst>
        <pc:docMk/>
      </pc:docMkLst>
      <pc:sldChg chg="addSp delSp modSp mod">
        <pc:chgData name="Sarah Gothard" userId="0e53f415fda5f162" providerId="LiveId" clId="{2D010177-3009-4905-8B8F-E5EBAA51F6AB}" dt="2020-11-05T20:43:14.827" v="14" actId="1076"/>
        <pc:sldMkLst>
          <pc:docMk/>
          <pc:sldMk cId="219344417" sldId="262"/>
        </pc:sldMkLst>
        <pc:spChg chg="del">
          <ac:chgData name="Sarah Gothard" userId="0e53f415fda5f162" providerId="LiveId" clId="{2D010177-3009-4905-8B8F-E5EBAA51F6AB}" dt="2020-11-05T20:36:55.444" v="0" actId="478"/>
          <ac:spMkLst>
            <pc:docMk/>
            <pc:sldMk cId="219344417" sldId="262"/>
            <ac:spMk id="5" creationId="{51758FCC-16BE-4944-BAEA-A6F5B0DD3660}"/>
          </ac:spMkLst>
        </pc:spChg>
        <pc:picChg chg="add mod">
          <ac:chgData name="Sarah Gothard" userId="0e53f415fda5f162" providerId="LiveId" clId="{2D010177-3009-4905-8B8F-E5EBAA51F6AB}" dt="2020-11-05T20:43:14.827" v="14" actId="1076"/>
          <ac:picMkLst>
            <pc:docMk/>
            <pc:sldMk cId="219344417" sldId="262"/>
            <ac:picMk id="3" creationId="{C4DC3252-BC59-4B06-A8F3-D01A8480ED5E}"/>
          </ac:picMkLst>
        </pc:picChg>
      </pc:sldChg>
      <pc:sldChg chg="addSp modSp mod">
        <pc:chgData name="Sarah Gothard" userId="0e53f415fda5f162" providerId="LiveId" clId="{2D010177-3009-4905-8B8F-E5EBAA51F6AB}" dt="2020-11-05T20:44:52.058" v="19" actId="1076"/>
        <pc:sldMkLst>
          <pc:docMk/>
          <pc:sldMk cId="795945589" sldId="264"/>
        </pc:sldMkLst>
        <pc:picChg chg="add mod">
          <ac:chgData name="Sarah Gothard" userId="0e53f415fda5f162" providerId="LiveId" clId="{2D010177-3009-4905-8B8F-E5EBAA51F6AB}" dt="2020-11-05T20:44:52.058" v="19" actId="1076"/>
          <ac:picMkLst>
            <pc:docMk/>
            <pc:sldMk cId="795945589" sldId="264"/>
            <ac:picMk id="3" creationId="{C35C571C-A187-47C1-8428-31754914A5F5}"/>
          </ac:picMkLst>
        </pc:picChg>
      </pc:sldChg>
      <pc:sldChg chg="addSp modSp add mod">
        <pc:chgData name="Sarah Gothard" userId="0e53f415fda5f162" providerId="LiveId" clId="{2D010177-3009-4905-8B8F-E5EBAA51F6AB}" dt="2020-11-05T20:45:34.336" v="22" actId="1076"/>
        <pc:sldMkLst>
          <pc:docMk/>
          <pc:sldMk cId="2901795447" sldId="265"/>
        </pc:sldMkLst>
        <pc:picChg chg="add mod">
          <ac:chgData name="Sarah Gothard" userId="0e53f415fda5f162" providerId="LiveId" clId="{2D010177-3009-4905-8B8F-E5EBAA51F6AB}" dt="2020-11-05T20:45:34.336" v="22" actId="1076"/>
          <ac:picMkLst>
            <pc:docMk/>
            <pc:sldMk cId="2901795447" sldId="265"/>
            <ac:picMk id="3" creationId="{7D20BEB2-0A7F-4BEC-AE3D-AF31E28B5690}"/>
          </ac:picMkLst>
        </pc:picChg>
      </pc:sldChg>
      <pc:sldChg chg="addSp modSp add mod">
        <pc:chgData name="Sarah Gothard" userId="0e53f415fda5f162" providerId="LiveId" clId="{2D010177-3009-4905-8B8F-E5EBAA51F6AB}" dt="2020-11-05T20:52:38.251" v="62" actId="1076"/>
        <pc:sldMkLst>
          <pc:docMk/>
          <pc:sldMk cId="3808037385" sldId="266"/>
        </pc:sldMkLst>
        <pc:picChg chg="add mod">
          <ac:chgData name="Sarah Gothard" userId="0e53f415fda5f162" providerId="LiveId" clId="{2D010177-3009-4905-8B8F-E5EBAA51F6AB}" dt="2020-11-05T20:52:38.251" v="62" actId="1076"/>
          <ac:picMkLst>
            <pc:docMk/>
            <pc:sldMk cId="3808037385" sldId="266"/>
            <ac:picMk id="3" creationId="{26B4D6C7-F65E-44A2-B29B-C3B026A8434E}"/>
          </ac:picMkLst>
        </pc:picChg>
      </pc:sldChg>
      <pc:sldChg chg="addSp modSp add mod">
        <pc:chgData name="Sarah Gothard" userId="0e53f415fda5f162" providerId="LiveId" clId="{2D010177-3009-4905-8B8F-E5EBAA51F6AB}" dt="2020-11-05T20:46:38.848" v="25" actId="1076"/>
        <pc:sldMkLst>
          <pc:docMk/>
          <pc:sldMk cId="2621971265" sldId="267"/>
        </pc:sldMkLst>
        <pc:picChg chg="add mod">
          <ac:chgData name="Sarah Gothard" userId="0e53f415fda5f162" providerId="LiveId" clId="{2D010177-3009-4905-8B8F-E5EBAA51F6AB}" dt="2020-11-05T20:46:38.848" v="25" actId="1076"/>
          <ac:picMkLst>
            <pc:docMk/>
            <pc:sldMk cId="2621971265" sldId="267"/>
            <ac:picMk id="3" creationId="{55EA52B4-6032-43EE-B249-BFF8E1C7191B}"/>
          </ac:picMkLst>
        </pc:picChg>
      </pc:sldChg>
      <pc:sldChg chg="addSp delSp modSp add mod">
        <pc:chgData name="Sarah Gothard" userId="0e53f415fda5f162" providerId="LiveId" clId="{2D010177-3009-4905-8B8F-E5EBAA51F6AB}" dt="2020-11-05T20:48:18.117" v="32" actId="1076"/>
        <pc:sldMkLst>
          <pc:docMk/>
          <pc:sldMk cId="2017660757" sldId="268"/>
        </pc:sldMkLst>
        <pc:picChg chg="add del">
          <ac:chgData name="Sarah Gothard" userId="0e53f415fda5f162" providerId="LiveId" clId="{2D010177-3009-4905-8B8F-E5EBAA51F6AB}" dt="2020-11-05T20:47:35.487" v="27"/>
          <ac:picMkLst>
            <pc:docMk/>
            <pc:sldMk cId="2017660757" sldId="268"/>
            <ac:picMk id="3" creationId="{306C8C7D-B770-437F-A74B-E0FE64F9C004}"/>
          </ac:picMkLst>
        </pc:picChg>
        <pc:picChg chg="add mod">
          <ac:chgData name="Sarah Gothard" userId="0e53f415fda5f162" providerId="LiveId" clId="{2D010177-3009-4905-8B8F-E5EBAA51F6AB}" dt="2020-11-05T20:48:18.117" v="32" actId="1076"/>
          <ac:picMkLst>
            <pc:docMk/>
            <pc:sldMk cId="2017660757" sldId="268"/>
            <ac:picMk id="5" creationId="{5BE636D0-880A-4D87-8005-33455B5EC23A}"/>
          </ac:picMkLst>
        </pc:picChg>
      </pc:sldChg>
      <pc:sldChg chg="addSp modSp add mod">
        <pc:chgData name="Sarah Gothard" userId="0e53f415fda5f162" providerId="LiveId" clId="{2D010177-3009-4905-8B8F-E5EBAA51F6AB}" dt="2020-11-05T20:48:52.562" v="35" actId="1076"/>
        <pc:sldMkLst>
          <pc:docMk/>
          <pc:sldMk cId="270585547" sldId="269"/>
        </pc:sldMkLst>
        <pc:picChg chg="add mod">
          <ac:chgData name="Sarah Gothard" userId="0e53f415fda5f162" providerId="LiveId" clId="{2D010177-3009-4905-8B8F-E5EBAA51F6AB}" dt="2020-11-05T20:48:52.562" v="35" actId="1076"/>
          <ac:picMkLst>
            <pc:docMk/>
            <pc:sldMk cId="270585547" sldId="269"/>
            <ac:picMk id="3" creationId="{F341F8ED-2AE2-4262-8A3D-99B3393DF66B}"/>
          </ac:picMkLst>
        </pc:picChg>
      </pc:sldChg>
      <pc:sldChg chg="addSp modSp add mod">
        <pc:chgData name="Sarah Gothard" userId="0e53f415fda5f162" providerId="LiveId" clId="{2D010177-3009-4905-8B8F-E5EBAA51F6AB}" dt="2020-11-05T20:49:03.245" v="38" actId="1076"/>
        <pc:sldMkLst>
          <pc:docMk/>
          <pc:sldMk cId="4043103894" sldId="270"/>
        </pc:sldMkLst>
        <pc:picChg chg="add mod">
          <ac:chgData name="Sarah Gothard" userId="0e53f415fda5f162" providerId="LiveId" clId="{2D010177-3009-4905-8B8F-E5EBAA51F6AB}" dt="2020-11-05T20:49:03.245" v="38" actId="1076"/>
          <ac:picMkLst>
            <pc:docMk/>
            <pc:sldMk cId="4043103894" sldId="270"/>
            <ac:picMk id="3" creationId="{E962635B-D7E1-4F87-8050-38782506CD2A}"/>
          </ac:picMkLst>
        </pc:picChg>
      </pc:sldChg>
      <pc:sldChg chg="addSp modSp add mod">
        <pc:chgData name="Sarah Gothard" userId="0e53f415fda5f162" providerId="LiveId" clId="{2D010177-3009-4905-8B8F-E5EBAA51F6AB}" dt="2020-11-05T20:50:14.226" v="44" actId="1076"/>
        <pc:sldMkLst>
          <pc:docMk/>
          <pc:sldMk cId="1011963929" sldId="271"/>
        </pc:sldMkLst>
        <pc:picChg chg="add mod">
          <ac:chgData name="Sarah Gothard" userId="0e53f415fda5f162" providerId="LiveId" clId="{2D010177-3009-4905-8B8F-E5EBAA51F6AB}" dt="2020-11-05T20:50:14.226" v="44" actId="1076"/>
          <ac:picMkLst>
            <pc:docMk/>
            <pc:sldMk cId="1011963929" sldId="271"/>
            <ac:picMk id="3" creationId="{C2B9BABD-642F-417C-B6A7-C976BC7DEE60}"/>
          </ac:picMkLst>
        </pc:picChg>
      </pc:sldChg>
      <pc:sldChg chg="addSp modSp add mod">
        <pc:chgData name="Sarah Gothard" userId="0e53f415fda5f162" providerId="LiveId" clId="{2D010177-3009-4905-8B8F-E5EBAA51F6AB}" dt="2020-11-05T20:50:31.815" v="47" actId="1076"/>
        <pc:sldMkLst>
          <pc:docMk/>
          <pc:sldMk cId="1095437303" sldId="272"/>
        </pc:sldMkLst>
        <pc:picChg chg="add mod">
          <ac:chgData name="Sarah Gothard" userId="0e53f415fda5f162" providerId="LiveId" clId="{2D010177-3009-4905-8B8F-E5EBAA51F6AB}" dt="2020-11-05T20:50:31.815" v="47" actId="1076"/>
          <ac:picMkLst>
            <pc:docMk/>
            <pc:sldMk cId="1095437303" sldId="272"/>
            <ac:picMk id="3" creationId="{BB275D1A-8441-4890-A4A0-A85F53BEC374}"/>
          </ac:picMkLst>
        </pc:picChg>
      </pc:sldChg>
      <pc:sldChg chg="addSp modSp add mod">
        <pc:chgData name="Sarah Gothard" userId="0e53f415fda5f162" providerId="LiveId" clId="{2D010177-3009-4905-8B8F-E5EBAA51F6AB}" dt="2020-11-05T20:53:12.908" v="64" actId="1076"/>
        <pc:sldMkLst>
          <pc:docMk/>
          <pc:sldMk cId="2015488910" sldId="273"/>
        </pc:sldMkLst>
        <pc:picChg chg="add mod">
          <ac:chgData name="Sarah Gothard" userId="0e53f415fda5f162" providerId="LiveId" clId="{2D010177-3009-4905-8B8F-E5EBAA51F6AB}" dt="2020-11-05T20:53:12.908" v="64" actId="1076"/>
          <ac:picMkLst>
            <pc:docMk/>
            <pc:sldMk cId="2015488910" sldId="273"/>
            <ac:picMk id="3" creationId="{17BFAB73-64F7-4DAA-B541-204980DEA388}"/>
          </ac:picMkLst>
        </pc:picChg>
      </pc:sldChg>
      <pc:sldChg chg="addSp delSp modSp add mod">
        <pc:chgData name="Sarah Gothard" userId="0e53f415fda5f162" providerId="LiveId" clId="{2D010177-3009-4905-8B8F-E5EBAA51F6AB}" dt="2020-11-05T20:52:26.469" v="58" actId="1076"/>
        <pc:sldMkLst>
          <pc:docMk/>
          <pc:sldMk cId="1495769461" sldId="274"/>
        </pc:sldMkLst>
        <pc:picChg chg="add del">
          <ac:chgData name="Sarah Gothard" userId="0e53f415fda5f162" providerId="LiveId" clId="{2D010177-3009-4905-8B8F-E5EBAA51F6AB}" dt="2020-11-05T20:51:42.941" v="55"/>
          <ac:picMkLst>
            <pc:docMk/>
            <pc:sldMk cId="1495769461" sldId="274"/>
            <ac:picMk id="3" creationId="{348EABF4-AA58-4A33-A414-818F18BAF590}"/>
          </ac:picMkLst>
        </pc:picChg>
        <pc:picChg chg="add mod">
          <ac:chgData name="Sarah Gothard" userId="0e53f415fda5f162" providerId="LiveId" clId="{2D010177-3009-4905-8B8F-E5EBAA51F6AB}" dt="2020-11-05T20:52:26.469" v="58" actId="1076"/>
          <ac:picMkLst>
            <pc:docMk/>
            <pc:sldMk cId="1495769461" sldId="274"/>
            <ac:picMk id="5" creationId="{261FB84C-7B22-4E67-9B37-69D660DA5126}"/>
          </ac:picMkLst>
        </pc:picChg>
      </pc:sldChg>
      <pc:sldChg chg="add del">
        <pc:chgData name="Sarah Gothard" userId="0e53f415fda5f162" providerId="LiveId" clId="{2D010177-3009-4905-8B8F-E5EBAA51F6AB}" dt="2020-11-05T20:52:29.556" v="59" actId="47"/>
        <pc:sldMkLst>
          <pc:docMk/>
          <pc:sldMk cId="437870491" sldId="275"/>
        </pc:sldMkLst>
      </pc:sldChg>
      <pc:sldChg chg="modSp add mod ord">
        <pc:chgData name="Sarah Gothard" userId="0e53f415fda5f162" providerId="LiveId" clId="{2D010177-3009-4905-8B8F-E5EBAA51F6AB}" dt="2020-11-05T20:52:48.681" v="63" actId="1076"/>
        <pc:sldMkLst>
          <pc:docMk/>
          <pc:sldMk cId="3537984462" sldId="276"/>
        </pc:sldMkLst>
        <pc:picChg chg="mod">
          <ac:chgData name="Sarah Gothard" userId="0e53f415fda5f162" providerId="LiveId" clId="{2D010177-3009-4905-8B8F-E5EBAA51F6AB}" dt="2020-11-05T20:52:48.681" v="63" actId="1076"/>
          <ac:picMkLst>
            <pc:docMk/>
            <pc:sldMk cId="3537984462" sldId="276"/>
            <ac:picMk id="3" creationId="{17BFAB73-64F7-4DAA-B541-204980DEA38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11/5/2020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11/5/2020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87342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11/5/2020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001815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11/5/2020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9525678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11/5/2020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11/5/2020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404856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11/5/2020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6003360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11/5/2020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4401292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11/5/2020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11/5/2020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a:t>Public Domain</a:t>
            </a:r>
            <a:endParaRPr lang="en-US" dirty="0"/>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94259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11/5/2020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11/5/2020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11/5/2020</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11/5/2020</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11/5/2020</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11/5/2020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11/5/2020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5170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11/5/2020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4DC3252-BC59-4B06-A8F3-D01A8480ED5E}"/>
              </a:ext>
            </a:extLst>
          </p:cNvPr>
          <p:cNvPicPr>
            <a:picLocks noChangeAspect="1"/>
          </p:cNvPicPr>
          <p:nvPr/>
        </p:nvPicPr>
        <p:blipFill>
          <a:blip r:embed="rId3"/>
          <a:stretch>
            <a:fillRect/>
          </a:stretch>
        </p:blipFill>
        <p:spPr>
          <a:xfrm>
            <a:off x="948813" y="2706141"/>
            <a:ext cx="10294374" cy="1445717"/>
          </a:xfrm>
          <a:prstGeom prst="rect">
            <a:avLst/>
          </a:prstGeom>
        </p:spPr>
      </p:pic>
    </p:spTree>
    <p:extLst>
      <p:ext uri="{BB962C8B-B14F-4D97-AF65-F5344CB8AC3E}">
        <p14:creationId xmlns:p14="http://schemas.microsoft.com/office/powerpoint/2010/main" val="21934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2B9BABD-642F-417C-B6A7-C976BC7DEE60}"/>
              </a:ext>
            </a:extLst>
          </p:cNvPr>
          <p:cNvPicPr>
            <a:picLocks noChangeAspect="1"/>
          </p:cNvPicPr>
          <p:nvPr/>
        </p:nvPicPr>
        <p:blipFill>
          <a:blip r:embed="rId2"/>
          <a:stretch>
            <a:fillRect/>
          </a:stretch>
        </p:blipFill>
        <p:spPr>
          <a:xfrm>
            <a:off x="798872" y="501650"/>
            <a:ext cx="10569677" cy="5855467"/>
          </a:xfrm>
          <a:prstGeom prst="rect">
            <a:avLst/>
          </a:prstGeom>
        </p:spPr>
      </p:pic>
    </p:spTree>
    <p:extLst>
      <p:ext uri="{BB962C8B-B14F-4D97-AF65-F5344CB8AC3E}">
        <p14:creationId xmlns:p14="http://schemas.microsoft.com/office/powerpoint/2010/main" val="1011963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B275D1A-8441-4890-A4A0-A85F53BEC374}"/>
              </a:ext>
            </a:extLst>
          </p:cNvPr>
          <p:cNvPicPr>
            <a:picLocks noChangeAspect="1"/>
          </p:cNvPicPr>
          <p:nvPr/>
        </p:nvPicPr>
        <p:blipFill>
          <a:blip r:embed="rId2"/>
          <a:stretch>
            <a:fillRect/>
          </a:stretch>
        </p:blipFill>
        <p:spPr>
          <a:xfrm>
            <a:off x="720213" y="1752149"/>
            <a:ext cx="10751574" cy="3353702"/>
          </a:xfrm>
          <a:prstGeom prst="rect">
            <a:avLst/>
          </a:prstGeom>
        </p:spPr>
      </p:pic>
    </p:spTree>
    <p:extLst>
      <p:ext uri="{BB962C8B-B14F-4D97-AF65-F5344CB8AC3E}">
        <p14:creationId xmlns:p14="http://schemas.microsoft.com/office/powerpoint/2010/main" val="1095437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7BFAB73-64F7-4DAA-B541-204980DEA388}"/>
              </a:ext>
            </a:extLst>
          </p:cNvPr>
          <p:cNvPicPr>
            <a:picLocks noChangeAspect="1"/>
          </p:cNvPicPr>
          <p:nvPr/>
        </p:nvPicPr>
        <p:blipFill>
          <a:blip r:embed="rId2"/>
          <a:stretch>
            <a:fillRect/>
          </a:stretch>
        </p:blipFill>
        <p:spPr>
          <a:xfrm>
            <a:off x="582562" y="331097"/>
            <a:ext cx="11002297" cy="6025253"/>
          </a:xfrm>
          <a:prstGeom prst="rect">
            <a:avLst/>
          </a:prstGeom>
        </p:spPr>
      </p:pic>
    </p:spTree>
    <p:extLst>
      <p:ext uri="{BB962C8B-B14F-4D97-AF65-F5344CB8AC3E}">
        <p14:creationId xmlns:p14="http://schemas.microsoft.com/office/powerpoint/2010/main" val="2015488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61FB84C-7B22-4E67-9B37-69D660DA5126}"/>
              </a:ext>
            </a:extLst>
          </p:cNvPr>
          <p:cNvPicPr>
            <a:picLocks noChangeAspect="1"/>
          </p:cNvPicPr>
          <p:nvPr/>
        </p:nvPicPr>
        <p:blipFill>
          <a:blip r:embed="rId2"/>
          <a:stretch>
            <a:fillRect/>
          </a:stretch>
        </p:blipFill>
        <p:spPr>
          <a:xfrm>
            <a:off x="1379142" y="545591"/>
            <a:ext cx="9409138" cy="5737118"/>
          </a:xfrm>
          <a:prstGeom prst="rect">
            <a:avLst/>
          </a:prstGeom>
        </p:spPr>
      </p:pic>
    </p:spTree>
    <p:extLst>
      <p:ext uri="{BB962C8B-B14F-4D97-AF65-F5344CB8AC3E}">
        <p14:creationId xmlns:p14="http://schemas.microsoft.com/office/powerpoint/2010/main" val="1495769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35C571C-A187-47C1-8428-31754914A5F5}"/>
              </a:ext>
            </a:extLst>
          </p:cNvPr>
          <p:cNvPicPr>
            <a:picLocks noChangeAspect="1"/>
          </p:cNvPicPr>
          <p:nvPr/>
        </p:nvPicPr>
        <p:blipFill>
          <a:blip r:embed="rId2"/>
          <a:stretch>
            <a:fillRect/>
          </a:stretch>
        </p:blipFill>
        <p:spPr>
          <a:xfrm>
            <a:off x="999098" y="550691"/>
            <a:ext cx="10169225" cy="5726917"/>
          </a:xfrm>
          <a:prstGeom prst="rect">
            <a:avLst/>
          </a:prstGeom>
        </p:spPr>
      </p:pic>
    </p:spTree>
    <p:extLst>
      <p:ext uri="{BB962C8B-B14F-4D97-AF65-F5344CB8AC3E}">
        <p14:creationId xmlns:p14="http://schemas.microsoft.com/office/powerpoint/2010/main" val="79594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D20BEB2-0A7F-4BEC-AE3D-AF31E28B5690}"/>
              </a:ext>
            </a:extLst>
          </p:cNvPr>
          <p:cNvPicPr>
            <a:picLocks noChangeAspect="1"/>
          </p:cNvPicPr>
          <p:nvPr/>
        </p:nvPicPr>
        <p:blipFill>
          <a:blip r:embed="rId2"/>
          <a:stretch>
            <a:fillRect/>
          </a:stretch>
        </p:blipFill>
        <p:spPr>
          <a:xfrm>
            <a:off x="774291" y="1795470"/>
            <a:ext cx="10618839" cy="3237359"/>
          </a:xfrm>
          <a:prstGeom prst="rect">
            <a:avLst/>
          </a:prstGeom>
        </p:spPr>
      </p:pic>
    </p:spTree>
    <p:extLst>
      <p:ext uri="{BB962C8B-B14F-4D97-AF65-F5344CB8AC3E}">
        <p14:creationId xmlns:p14="http://schemas.microsoft.com/office/powerpoint/2010/main" val="2901795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7BFAB73-64F7-4DAA-B541-204980DEA388}"/>
              </a:ext>
            </a:extLst>
          </p:cNvPr>
          <p:cNvPicPr>
            <a:picLocks noChangeAspect="1"/>
          </p:cNvPicPr>
          <p:nvPr/>
        </p:nvPicPr>
        <p:blipFill>
          <a:blip r:embed="rId2"/>
          <a:stretch>
            <a:fillRect/>
          </a:stretch>
        </p:blipFill>
        <p:spPr>
          <a:xfrm>
            <a:off x="594851" y="331097"/>
            <a:ext cx="11002297" cy="6025253"/>
          </a:xfrm>
          <a:prstGeom prst="rect">
            <a:avLst/>
          </a:prstGeom>
        </p:spPr>
      </p:pic>
    </p:spTree>
    <p:extLst>
      <p:ext uri="{BB962C8B-B14F-4D97-AF65-F5344CB8AC3E}">
        <p14:creationId xmlns:p14="http://schemas.microsoft.com/office/powerpoint/2010/main" val="3537984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6B4D6C7-F65E-44A2-B29B-C3B026A8434E}"/>
              </a:ext>
            </a:extLst>
          </p:cNvPr>
          <p:cNvPicPr>
            <a:picLocks noChangeAspect="1"/>
          </p:cNvPicPr>
          <p:nvPr/>
        </p:nvPicPr>
        <p:blipFill>
          <a:blip r:embed="rId2"/>
          <a:stretch>
            <a:fillRect/>
          </a:stretch>
        </p:blipFill>
        <p:spPr>
          <a:xfrm>
            <a:off x="1408638" y="578426"/>
            <a:ext cx="9350145" cy="5701147"/>
          </a:xfrm>
          <a:prstGeom prst="rect">
            <a:avLst/>
          </a:prstGeom>
        </p:spPr>
      </p:pic>
    </p:spTree>
    <p:extLst>
      <p:ext uri="{BB962C8B-B14F-4D97-AF65-F5344CB8AC3E}">
        <p14:creationId xmlns:p14="http://schemas.microsoft.com/office/powerpoint/2010/main" val="3808037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5EA52B4-6032-43EE-B249-BFF8E1C7191B}"/>
              </a:ext>
            </a:extLst>
          </p:cNvPr>
          <p:cNvPicPr>
            <a:picLocks noChangeAspect="1"/>
          </p:cNvPicPr>
          <p:nvPr/>
        </p:nvPicPr>
        <p:blipFill>
          <a:blip r:embed="rId2"/>
          <a:stretch>
            <a:fillRect/>
          </a:stretch>
        </p:blipFill>
        <p:spPr>
          <a:xfrm>
            <a:off x="870156" y="559020"/>
            <a:ext cx="10427110" cy="5710260"/>
          </a:xfrm>
          <a:prstGeom prst="rect">
            <a:avLst/>
          </a:prstGeom>
        </p:spPr>
      </p:pic>
    </p:spTree>
    <p:extLst>
      <p:ext uri="{BB962C8B-B14F-4D97-AF65-F5344CB8AC3E}">
        <p14:creationId xmlns:p14="http://schemas.microsoft.com/office/powerpoint/2010/main" val="2621971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BE636D0-880A-4D87-8005-33455B5EC23A}"/>
              </a:ext>
            </a:extLst>
          </p:cNvPr>
          <p:cNvPicPr>
            <a:picLocks noChangeAspect="1"/>
          </p:cNvPicPr>
          <p:nvPr/>
        </p:nvPicPr>
        <p:blipFill>
          <a:blip r:embed="rId2"/>
          <a:stretch>
            <a:fillRect/>
          </a:stretch>
        </p:blipFill>
        <p:spPr>
          <a:xfrm>
            <a:off x="1010001" y="514017"/>
            <a:ext cx="10171998" cy="5800265"/>
          </a:xfrm>
          <a:prstGeom prst="rect">
            <a:avLst/>
          </a:prstGeom>
        </p:spPr>
      </p:pic>
    </p:spTree>
    <p:extLst>
      <p:ext uri="{BB962C8B-B14F-4D97-AF65-F5344CB8AC3E}">
        <p14:creationId xmlns:p14="http://schemas.microsoft.com/office/powerpoint/2010/main" val="2017660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341F8ED-2AE2-4262-8A3D-99B3393DF66B}"/>
              </a:ext>
            </a:extLst>
          </p:cNvPr>
          <p:cNvPicPr>
            <a:picLocks noChangeAspect="1"/>
          </p:cNvPicPr>
          <p:nvPr/>
        </p:nvPicPr>
        <p:blipFill>
          <a:blip r:embed="rId2"/>
          <a:stretch>
            <a:fillRect/>
          </a:stretch>
        </p:blipFill>
        <p:spPr>
          <a:xfrm>
            <a:off x="1140015" y="610012"/>
            <a:ext cx="9887392" cy="5637976"/>
          </a:xfrm>
          <a:prstGeom prst="rect">
            <a:avLst/>
          </a:prstGeom>
        </p:spPr>
      </p:pic>
    </p:spTree>
    <p:extLst>
      <p:ext uri="{BB962C8B-B14F-4D97-AF65-F5344CB8AC3E}">
        <p14:creationId xmlns:p14="http://schemas.microsoft.com/office/powerpoint/2010/main" val="270585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962635B-D7E1-4F87-8050-38782506CD2A}"/>
              </a:ext>
            </a:extLst>
          </p:cNvPr>
          <p:cNvPicPr>
            <a:picLocks noChangeAspect="1"/>
          </p:cNvPicPr>
          <p:nvPr/>
        </p:nvPicPr>
        <p:blipFill>
          <a:blip r:embed="rId2"/>
          <a:stretch>
            <a:fillRect/>
          </a:stretch>
        </p:blipFill>
        <p:spPr>
          <a:xfrm>
            <a:off x="796414" y="1563334"/>
            <a:ext cx="10574594" cy="3731332"/>
          </a:xfrm>
          <a:prstGeom prst="rect">
            <a:avLst/>
          </a:prstGeom>
        </p:spPr>
      </p:pic>
    </p:spTree>
    <p:extLst>
      <p:ext uri="{BB962C8B-B14F-4D97-AF65-F5344CB8AC3E}">
        <p14:creationId xmlns:p14="http://schemas.microsoft.com/office/powerpoint/2010/main" val="40431038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TotalTime>
  <Words>69</Words>
  <Application>Microsoft Office PowerPoint</Application>
  <PresentationFormat>Widescreen</PresentationFormat>
  <Paragraphs>15</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Calisto MT</vt:lpstr>
      <vt:lpstr>Wingdings 2</vt:lpstr>
      <vt:lpstr>Hymn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2019-10-03T14:51:38Z</dcterms:created>
  <dcterms:modified xsi:type="dcterms:W3CDTF">2020-11-05T20:53:15Z</dcterms:modified>
</cp:coreProperties>
</file>