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260853E-6528-420D-B28F-5C12B0BC7FDF}"/>
    <pc:docChg chg="undo custSel delSld modSld">
      <pc:chgData name="Sarah Gothard" userId="0e53f415fda5f162" providerId="LiveId" clId="{F260853E-6528-420D-B28F-5C12B0BC7FDF}" dt="2022-03-31T23:45:58.021" v="13" actId="27614"/>
      <pc:docMkLst>
        <pc:docMk/>
      </pc:docMkLst>
      <pc:sldChg chg="addSp delSp modSp mod">
        <pc:chgData name="Sarah Gothard" userId="0e53f415fda5f162" providerId="LiveId" clId="{F260853E-6528-420D-B28F-5C12B0BC7FDF}" dt="2022-03-31T23:45:28.396" v="8" actId="26606"/>
        <pc:sldMkLst>
          <pc:docMk/>
          <pc:sldMk cId="4119332043" sldId="256"/>
        </pc:sldMkLst>
        <pc:spChg chg="mod ord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6" creationId="{F0967F4C-154C-44A0-9C42-61157902A035}"/>
          </ac:spMkLst>
        </pc:spChg>
        <pc:spChg chg="add del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86" creationId="{32BC26D8-82FB-445E-AA49-62A77D7C1EE0}"/>
          </ac:spMkLst>
        </pc:spChg>
        <pc:spChg chg="add del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88" creationId="{CB44330D-EA18-4254-AA95-EB49948539B8}"/>
          </ac:spMkLst>
        </pc:spChg>
        <pc:spChg chg="add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93" creationId="{B9FF99BD-075F-4761-A995-6FC574BD25EA}"/>
          </ac:spMkLst>
        </pc:spChg>
        <pc:spChg chg="add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95" creationId="{A7B21A54-9BA3-4EA9-B460-5A829ADD9051}"/>
          </ac:spMkLst>
        </pc:spChg>
        <pc:spChg chg="add">
          <ac:chgData name="Sarah Gothard" userId="0e53f415fda5f162" providerId="LiveId" clId="{F260853E-6528-420D-B28F-5C12B0BC7FDF}" dt="2022-03-31T23:45:28.396" v="8" actId="26606"/>
          <ac:spMkLst>
            <pc:docMk/>
            <pc:sldMk cId="4119332043" sldId="256"/>
            <ac:spMk id="97" creationId="{6FA8F714-B9D8-488A-8CCA-E9948FF913A9}"/>
          </ac:spMkLst>
        </pc:spChg>
        <pc:picChg chg="del">
          <ac:chgData name="Sarah Gothard" userId="0e53f415fda5f162" providerId="LiveId" clId="{F260853E-6528-420D-B28F-5C12B0BC7FDF}" dt="2022-03-31T23:42:44.280" v="0" actId="478"/>
          <ac:picMkLst>
            <pc:docMk/>
            <pc:sldMk cId="4119332043" sldId="256"/>
            <ac:picMk id="3" creationId="{3C90A7E5-2A2F-4A57-A6BF-74C79FC5B6C8}"/>
          </ac:picMkLst>
        </pc:picChg>
        <pc:picChg chg="add mod">
          <ac:chgData name="Sarah Gothard" userId="0e53f415fda5f162" providerId="LiveId" clId="{F260853E-6528-420D-B28F-5C12B0BC7FDF}" dt="2022-03-31T23:45:28.396" v="8" actId="26606"/>
          <ac:picMkLst>
            <pc:docMk/>
            <pc:sldMk cId="4119332043" sldId="256"/>
            <ac:picMk id="4" creationId="{2DC78494-6953-4479-B53F-51A54913E5B9}"/>
          </ac:picMkLst>
        </pc:picChg>
      </pc:sldChg>
      <pc:sldChg chg="addSp delSp modSp mod">
        <pc:chgData name="Sarah Gothard" userId="0e53f415fda5f162" providerId="LiveId" clId="{F260853E-6528-420D-B28F-5C12B0BC7FDF}" dt="2022-03-31T23:45:42.481" v="10" actId="26606"/>
        <pc:sldMkLst>
          <pc:docMk/>
          <pc:sldMk cId="1873351668" sldId="261"/>
        </pc:sldMkLst>
        <pc:spChg chg="ord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76" creationId="{32BC26D8-82FB-445E-AA49-62A77D7C1EE0}"/>
          </ac:spMkLst>
        </pc:spChg>
        <pc:spChg chg="del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78" creationId="{CB44330D-EA18-4254-AA95-EB49948539B8}"/>
          </ac:spMkLst>
        </pc:spChg>
        <pc:spChg chg="add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83" creationId="{B9FF99BD-075F-4761-A995-6FC574BD25EA}"/>
          </ac:spMkLst>
        </pc:spChg>
        <pc:spChg chg="add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85" creationId="{A7B21A54-9BA3-4EA9-B460-5A829ADD9051}"/>
          </ac:spMkLst>
        </pc:spChg>
        <pc:spChg chg="add">
          <ac:chgData name="Sarah Gothard" userId="0e53f415fda5f162" providerId="LiveId" clId="{F260853E-6528-420D-B28F-5C12B0BC7FDF}" dt="2022-03-31T23:45:42.481" v="10" actId="26606"/>
          <ac:spMkLst>
            <pc:docMk/>
            <pc:sldMk cId="1873351668" sldId="261"/>
            <ac:spMk id="87" creationId="{6FA8F714-B9D8-488A-8CCA-E9948FF913A9}"/>
          </ac:spMkLst>
        </pc:spChg>
        <pc:picChg chg="add mod">
          <ac:chgData name="Sarah Gothard" userId="0e53f415fda5f162" providerId="LiveId" clId="{F260853E-6528-420D-B28F-5C12B0BC7FDF}" dt="2022-03-31T23:45:42.481" v="10" actId="26606"/>
          <ac:picMkLst>
            <pc:docMk/>
            <pc:sldMk cId="1873351668" sldId="261"/>
            <ac:picMk id="3" creationId="{BA46FC68-BF0A-41C5-AD08-B9B85D19AC03}"/>
          </ac:picMkLst>
        </pc:picChg>
        <pc:picChg chg="del">
          <ac:chgData name="Sarah Gothard" userId="0e53f415fda5f162" providerId="LiveId" clId="{F260853E-6528-420D-B28F-5C12B0BC7FDF}" dt="2022-03-31T23:42:46.008" v="1" actId="478"/>
          <ac:picMkLst>
            <pc:docMk/>
            <pc:sldMk cId="1873351668" sldId="261"/>
            <ac:picMk id="5" creationId="{125BF922-499D-4C6E-B4E7-7F246450E309}"/>
          </ac:picMkLst>
        </pc:picChg>
      </pc:sldChg>
      <pc:sldChg chg="addSp delSp modSp mod">
        <pc:chgData name="Sarah Gothard" userId="0e53f415fda5f162" providerId="LiveId" clId="{F260853E-6528-420D-B28F-5C12B0BC7FDF}" dt="2022-03-31T23:45:58.021" v="13" actId="27614"/>
        <pc:sldMkLst>
          <pc:docMk/>
          <pc:sldMk cId="3827673692" sldId="262"/>
        </pc:sldMkLst>
        <pc:spChg chg="add del mod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3" creationId="{21DD3DF7-5D4C-4365-AA14-0EF382C3D02F}"/>
          </ac:spMkLst>
        </pc:spChg>
        <pc:spChg chg="ord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4" creationId="{54B7E958-69FD-4A20-8794-01FF00404335}"/>
          </ac:spMkLst>
        </pc:spChg>
        <pc:spChg chg="del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11" creationId="{32BC26D8-82FB-445E-AA49-62A77D7C1EE0}"/>
          </ac:spMkLst>
        </pc:spChg>
        <pc:spChg chg="del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13" creationId="{CB44330D-EA18-4254-AA95-EB49948539B8}"/>
          </ac:spMkLst>
        </pc:spChg>
        <pc:spChg chg="add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18" creationId="{B9FF99BD-075F-4761-A995-6FC574BD25EA}"/>
          </ac:spMkLst>
        </pc:spChg>
        <pc:spChg chg="add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20" creationId="{A7B21A54-9BA3-4EA9-B460-5A829ADD9051}"/>
          </ac:spMkLst>
        </pc:spChg>
        <pc:spChg chg="add">
          <ac:chgData name="Sarah Gothard" userId="0e53f415fda5f162" providerId="LiveId" clId="{F260853E-6528-420D-B28F-5C12B0BC7FDF}" dt="2022-03-31T23:45:55.971" v="12" actId="26606"/>
          <ac:spMkLst>
            <pc:docMk/>
            <pc:sldMk cId="3827673692" sldId="262"/>
            <ac:spMk id="22" creationId="{6FA8F714-B9D8-488A-8CCA-E9948FF913A9}"/>
          </ac:spMkLst>
        </pc:spChg>
        <pc:picChg chg="del">
          <ac:chgData name="Sarah Gothard" userId="0e53f415fda5f162" providerId="LiveId" clId="{F260853E-6528-420D-B28F-5C12B0BC7FDF}" dt="2022-03-31T23:43:14.004" v="4" actId="478"/>
          <ac:picMkLst>
            <pc:docMk/>
            <pc:sldMk cId="3827673692" sldId="262"/>
            <ac:picMk id="6" creationId="{12EF81AD-FCE7-4FB8-88EC-089AFC8773EC}"/>
          </ac:picMkLst>
        </pc:picChg>
        <pc:picChg chg="add mod">
          <ac:chgData name="Sarah Gothard" userId="0e53f415fda5f162" providerId="LiveId" clId="{F260853E-6528-420D-B28F-5C12B0BC7FDF}" dt="2022-03-31T23:45:58.021" v="13" actId="27614"/>
          <ac:picMkLst>
            <pc:docMk/>
            <pc:sldMk cId="3827673692" sldId="262"/>
            <ac:picMk id="7" creationId="{AEE6DF03-02DD-48BF-B5D6-A850EFD601C2}"/>
          </ac:picMkLst>
        </pc:picChg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3820262786" sldId="263"/>
        </pc:sldMkLst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1307153126" sldId="264"/>
        </pc:sldMkLst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4266891627" sldId="265"/>
        </pc:sldMkLst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2417973437" sldId="266"/>
        </pc:sldMkLst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446030659" sldId="267"/>
        </pc:sldMkLst>
      </pc:sldChg>
      <pc:sldChg chg="del">
        <pc:chgData name="Sarah Gothard" userId="0e53f415fda5f162" providerId="LiveId" clId="{F260853E-6528-420D-B28F-5C12B0BC7FDF}" dt="2022-03-31T23:43:12.196" v="3" actId="47"/>
        <pc:sldMkLst>
          <pc:docMk/>
          <pc:sldMk cId="3947693567" sldId="268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2200272690" sldId="269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1723171891" sldId="270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1893920857" sldId="271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3339924978" sldId="272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2156007980" sldId="273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2815011481" sldId="274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1374894524" sldId="275"/>
        </pc:sldMkLst>
      </pc:sldChg>
      <pc:sldChg chg="del">
        <pc:chgData name="Sarah Gothard" userId="0e53f415fda5f162" providerId="LiveId" clId="{F260853E-6528-420D-B28F-5C12B0BC7FDF}" dt="2022-03-31T23:42:51.721" v="2" actId="47"/>
        <pc:sldMkLst>
          <pc:docMk/>
          <pc:sldMk cId="3760340682" sldId="2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C78494-6953-4479-B53F-51A54913E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477" y="2766671"/>
            <a:ext cx="9951041" cy="131851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46FC68-BF0A-41C5-AD08-B9B85D19A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77" y="1398402"/>
            <a:ext cx="9951041" cy="405504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AEE6DF03-02DD-48BF-B5D6-A850EFD601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0477" y="1485475"/>
            <a:ext cx="9951041" cy="38809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B7E958-69FD-4A20-8794-01FF00404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27673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12</cp:revision>
  <dcterms:created xsi:type="dcterms:W3CDTF">2020-12-27T20:40:58Z</dcterms:created>
  <dcterms:modified xsi:type="dcterms:W3CDTF">2022-03-31T23:45:59Z</dcterms:modified>
</cp:coreProperties>
</file>