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5" r:id="rId3"/>
    <p:sldId id="266" r:id="rId4"/>
    <p:sldId id="272" r:id="rId5"/>
    <p:sldId id="267" r:id="rId6"/>
    <p:sldId id="271" r:id="rId7"/>
    <p:sldId id="269" r:id="rId8"/>
    <p:sldId id="270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484D28-909A-45BF-AE69-7BE9D7BC4156}" v="3" dt="2021-10-17T01:48:03.161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2081" autoAdjust="0"/>
  </p:normalViewPr>
  <p:slideViewPr>
    <p:cSldViewPr snapToGrid="0" showGuides="1">
      <p:cViewPr varScale="1">
        <p:scale>
          <a:sx n="66" d="100"/>
          <a:sy n="66" d="100"/>
        </p:scale>
        <p:origin x="19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B0484D28-909A-45BF-AE69-7BE9D7BC4156}"/>
    <pc:docChg chg="undo custSel addSld delSld modSld">
      <pc:chgData name="Sarah Gothard" userId="0e53f415fda5f162" providerId="LiveId" clId="{B0484D28-909A-45BF-AE69-7BE9D7BC4156}" dt="2021-10-17T01:48:56.554" v="28" actId="26606"/>
      <pc:docMkLst>
        <pc:docMk/>
      </pc:docMkLst>
      <pc:sldChg chg="addSp delSp modSp mod">
        <pc:chgData name="Sarah Gothard" userId="0e53f415fda5f162" providerId="LiveId" clId="{B0484D28-909A-45BF-AE69-7BE9D7BC4156}" dt="2021-10-17T01:46:11.687" v="18" actId="26606"/>
        <pc:sldMkLst>
          <pc:docMk/>
          <pc:sldMk cId="929849759" sldId="256"/>
        </pc:sldMkLst>
        <pc:spChg chg="ord">
          <ac:chgData name="Sarah Gothard" userId="0e53f415fda5f162" providerId="LiveId" clId="{B0484D28-909A-45BF-AE69-7BE9D7BC4156}" dt="2021-10-17T01:46:11.687" v="18" actId="26606"/>
          <ac:spMkLst>
            <pc:docMk/>
            <pc:sldMk cId="929849759" sldId="256"/>
            <ac:spMk id="4" creationId="{EC3D1CDD-1E40-4799-B157-A920E231DA1E}"/>
          </ac:spMkLst>
        </pc:spChg>
        <pc:spChg chg="del">
          <ac:chgData name="Sarah Gothard" userId="0e53f415fda5f162" providerId="LiveId" clId="{B0484D28-909A-45BF-AE69-7BE9D7BC4156}" dt="2021-10-17T01:46:11.687" v="18" actId="26606"/>
          <ac:spMkLst>
            <pc:docMk/>
            <pc:sldMk cId="929849759" sldId="256"/>
            <ac:spMk id="23" creationId="{32BC26D8-82FB-445E-AA49-62A77D7C1EE0}"/>
          </ac:spMkLst>
        </pc:spChg>
        <pc:spChg chg="del">
          <ac:chgData name="Sarah Gothard" userId="0e53f415fda5f162" providerId="LiveId" clId="{B0484D28-909A-45BF-AE69-7BE9D7BC4156}" dt="2021-10-17T01:46:11.687" v="18" actId="26606"/>
          <ac:spMkLst>
            <pc:docMk/>
            <pc:sldMk cId="929849759" sldId="256"/>
            <ac:spMk id="25" creationId="{CB44330D-EA18-4254-AA95-EB49948539B8}"/>
          </ac:spMkLst>
        </pc:spChg>
        <pc:spChg chg="add">
          <ac:chgData name="Sarah Gothard" userId="0e53f415fda5f162" providerId="LiveId" clId="{B0484D28-909A-45BF-AE69-7BE9D7BC4156}" dt="2021-10-17T01:46:11.687" v="18" actId="26606"/>
          <ac:spMkLst>
            <pc:docMk/>
            <pc:sldMk cId="929849759" sldId="256"/>
            <ac:spMk id="30" creationId="{32BC26D8-82FB-445E-AA49-62A77D7C1EE0}"/>
          </ac:spMkLst>
        </pc:spChg>
        <pc:spChg chg="add">
          <ac:chgData name="Sarah Gothard" userId="0e53f415fda5f162" providerId="LiveId" clId="{B0484D28-909A-45BF-AE69-7BE9D7BC4156}" dt="2021-10-17T01:46:11.687" v="18" actId="26606"/>
          <ac:spMkLst>
            <pc:docMk/>
            <pc:sldMk cId="929849759" sldId="256"/>
            <ac:spMk id="32" creationId="{CB44330D-EA18-4254-AA95-EB49948539B8}"/>
          </ac:spMkLst>
        </pc:spChg>
        <pc:picChg chg="add mod">
          <ac:chgData name="Sarah Gothard" userId="0e53f415fda5f162" providerId="LiveId" clId="{B0484D28-909A-45BF-AE69-7BE9D7BC4156}" dt="2021-10-17T01:46:11.687" v="18" actId="26606"/>
          <ac:picMkLst>
            <pc:docMk/>
            <pc:sldMk cId="929849759" sldId="256"/>
            <ac:picMk id="3" creationId="{308FF5DF-7109-4D9A-8AB8-773EB017317E}"/>
          </ac:picMkLst>
        </pc:picChg>
        <pc:picChg chg="del">
          <ac:chgData name="Sarah Gothard" userId="0e53f415fda5f162" providerId="LiveId" clId="{B0484D28-909A-45BF-AE69-7BE9D7BC4156}" dt="2021-10-17T01:16:07.578" v="0" actId="478"/>
          <ac:picMkLst>
            <pc:docMk/>
            <pc:sldMk cId="929849759" sldId="256"/>
            <ac:picMk id="3" creationId="{BB0E5E56-45D6-4227-AF1D-B569BCB785B2}"/>
          </ac:picMkLst>
        </pc:picChg>
      </pc:sldChg>
      <pc:sldChg chg="addSp delSp modSp mod">
        <pc:chgData name="Sarah Gothard" userId="0e53f415fda5f162" providerId="LiveId" clId="{B0484D28-909A-45BF-AE69-7BE9D7BC4156}" dt="2021-10-17T01:48:56.554" v="28" actId="26606"/>
        <pc:sldMkLst>
          <pc:docMk/>
          <pc:sldMk cId="1484998677" sldId="265"/>
        </pc:sldMkLst>
        <pc:spChg chg="ord">
          <ac:chgData name="Sarah Gothard" userId="0e53f415fda5f162" providerId="LiveId" clId="{B0484D28-909A-45BF-AE69-7BE9D7BC4156}" dt="2021-10-17T01:48:56.554" v="28" actId="26606"/>
          <ac:spMkLst>
            <pc:docMk/>
            <pc:sldMk cId="1484998677" sldId="265"/>
            <ac:spMk id="4" creationId="{FC4C520B-9410-402C-9212-B60A78E160D0}"/>
          </ac:spMkLst>
        </pc:spChg>
        <pc:spChg chg="del">
          <ac:chgData name="Sarah Gothard" userId="0e53f415fda5f162" providerId="LiveId" clId="{B0484D28-909A-45BF-AE69-7BE9D7BC4156}" dt="2021-10-17T01:48:56.554" v="28" actId="26606"/>
          <ac:spMkLst>
            <pc:docMk/>
            <pc:sldMk cId="1484998677" sldId="265"/>
            <ac:spMk id="24" creationId="{32BC26D8-82FB-445E-AA49-62A77D7C1EE0}"/>
          </ac:spMkLst>
        </pc:spChg>
        <pc:spChg chg="del">
          <ac:chgData name="Sarah Gothard" userId="0e53f415fda5f162" providerId="LiveId" clId="{B0484D28-909A-45BF-AE69-7BE9D7BC4156}" dt="2021-10-17T01:48:56.554" v="28" actId="26606"/>
          <ac:spMkLst>
            <pc:docMk/>
            <pc:sldMk cId="1484998677" sldId="265"/>
            <ac:spMk id="26" creationId="{CB44330D-EA18-4254-AA95-EB49948539B8}"/>
          </ac:spMkLst>
        </pc:spChg>
        <pc:spChg chg="add">
          <ac:chgData name="Sarah Gothard" userId="0e53f415fda5f162" providerId="LiveId" clId="{B0484D28-909A-45BF-AE69-7BE9D7BC4156}" dt="2021-10-17T01:48:56.554" v="28" actId="26606"/>
          <ac:spMkLst>
            <pc:docMk/>
            <pc:sldMk cId="1484998677" sldId="265"/>
            <ac:spMk id="31" creationId="{32BC26D8-82FB-445E-AA49-62A77D7C1EE0}"/>
          </ac:spMkLst>
        </pc:spChg>
        <pc:spChg chg="add">
          <ac:chgData name="Sarah Gothard" userId="0e53f415fda5f162" providerId="LiveId" clId="{B0484D28-909A-45BF-AE69-7BE9D7BC4156}" dt="2021-10-17T01:48:56.554" v="28" actId="26606"/>
          <ac:spMkLst>
            <pc:docMk/>
            <pc:sldMk cId="1484998677" sldId="265"/>
            <ac:spMk id="33" creationId="{CB44330D-EA18-4254-AA95-EB49948539B8}"/>
          </ac:spMkLst>
        </pc:spChg>
        <pc:picChg chg="del">
          <ac:chgData name="Sarah Gothard" userId="0e53f415fda5f162" providerId="LiveId" clId="{B0484D28-909A-45BF-AE69-7BE9D7BC4156}" dt="2021-10-17T01:16:09.323" v="1" actId="478"/>
          <ac:picMkLst>
            <pc:docMk/>
            <pc:sldMk cId="1484998677" sldId="265"/>
            <ac:picMk id="3" creationId="{93D71778-D907-4602-B079-C27781AA364E}"/>
          </ac:picMkLst>
        </pc:picChg>
        <pc:picChg chg="add mod">
          <ac:chgData name="Sarah Gothard" userId="0e53f415fda5f162" providerId="LiveId" clId="{B0484D28-909A-45BF-AE69-7BE9D7BC4156}" dt="2021-10-17T01:48:56.554" v="28" actId="26606"/>
          <ac:picMkLst>
            <pc:docMk/>
            <pc:sldMk cId="1484998677" sldId="265"/>
            <ac:picMk id="3" creationId="{A28A6F8D-1323-4C71-ABEF-CDEC79267DEC}"/>
          </ac:picMkLst>
        </pc:picChg>
      </pc:sldChg>
      <pc:sldChg chg="addSp delSp modSp mod">
        <pc:chgData name="Sarah Gothard" userId="0e53f415fda5f162" providerId="LiveId" clId="{B0484D28-909A-45BF-AE69-7BE9D7BC4156}" dt="2021-10-17T01:45:13.313" v="9" actId="26606"/>
        <pc:sldMkLst>
          <pc:docMk/>
          <pc:sldMk cId="377143493" sldId="266"/>
        </pc:sldMkLst>
        <pc:spChg chg="add del mod">
          <ac:chgData name="Sarah Gothard" userId="0e53f415fda5f162" providerId="LiveId" clId="{B0484D28-909A-45BF-AE69-7BE9D7BC4156}" dt="2021-10-17T01:45:13.313" v="9" actId="26606"/>
          <ac:spMkLst>
            <pc:docMk/>
            <pc:sldMk cId="377143493" sldId="266"/>
            <ac:spMk id="3" creationId="{DFD69734-7CF5-4869-9796-1ECD33A6D7E3}"/>
          </ac:spMkLst>
        </pc:spChg>
        <pc:spChg chg="ord">
          <ac:chgData name="Sarah Gothard" userId="0e53f415fda5f162" providerId="LiveId" clId="{B0484D28-909A-45BF-AE69-7BE9D7BC4156}" dt="2021-10-17T01:45:13.313" v="9" actId="26606"/>
          <ac:spMkLst>
            <pc:docMk/>
            <pc:sldMk cId="377143493" sldId="266"/>
            <ac:spMk id="4" creationId="{C1EAFBE5-A282-4749-A40D-42FB88609145}"/>
          </ac:spMkLst>
        </pc:spChg>
        <pc:spChg chg="add del">
          <ac:chgData name="Sarah Gothard" userId="0e53f415fda5f162" providerId="LiveId" clId="{B0484D28-909A-45BF-AE69-7BE9D7BC4156}" dt="2021-10-17T01:45:13.313" v="9" actId="26606"/>
          <ac:spMkLst>
            <pc:docMk/>
            <pc:sldMk cId="377143493" sldId="266"/>
            <ac:spMk id="18" creationId="{32BC26D8-82FB-445E-AA49-62A77D7C1EE0}"/>
          </ac:spMkLst>
        </pc:spChg>
        <pc:spChg chg="add del">
          <ac:chgData name="Sarah Gothard" userId="0e53f415fda5f162" providerId="LiveId" clId="{B0484D28-909A-45BF-AE69-7BE9D7BC4156}" dt="2021-10-17T01:45:13.313" v="9" actId="26606"/>
          <ac:spMkLst>
            <pc:docMk/>
            <pc:sldMk cId="377143493" sldId="266"/>
            <ac:spMk id="20" creationId="{CB44330D-EA18-4254-AA95-EB49948539B8}"/>
          </ac:spMkLst>
        </pc:spChg>
        <pc:spChg chg="add">
          <ac:chgData name="Sarah Gothard" userId="0e53f415fda5f162" providerId="LiveId" clId="{B0484D28-909A-45BF-AE69-7BE9D7BC4156}" dt="2021-10-17T01:45:13.313" v="9" actId="26606"/>
          <ac:spMkLst>
            <pc:docMk/>
            <pc:sldMk cId="377143493" sldId="266"/>
            <ac:spMk id="22" creationId="{32BC26D8-82FB-445E-AA49-62A77D7C1EE0}"/>
          </ac:spMkLst>
        </pc:spChg>
        <pc:spChg chg="add">
          <ac:chgData name="Sarah Gothard" userId="0e53f415fda5f162" providerId="LiveId" clId="{B0484D28-909A-45BF-AE69-7BE9D7BC4156}" dt="2021-10-17T01:45:13.313" v="9" actId="26606"/>
          <ac:spMkLst>
            <pc:docMk/>
            <pc:sldMk cId="377143493" sldId="266"/>
            <ac:spMk id="23" creationId="{CB44330D-EA18-4254-AA95-EB49948539B8}"/>
          </ac:spMkLst>
        </pc:spChg>
        <pc:spChg chg="add del">
          <ac:chgData name="Sarah Gothard" userId="0e53f415fda5f162" providerId="LiveId" clId="{B0484D28-909A-45BF-AE69-7BE9D7BC4156}" dt="2021-10-17T01:44:50.244" v="6" actId="26606"/>
          <ac:spMkLst>
            <pc:docMk/>
            <pc:sldMk cId="377143493" sldId="266"/>
            <ac:spMk id="25" creationId="{32BC26D8-82FB-445E-AA49-62A77D7C1EE0}"/>
          </ac:spMkLst>
        </pc:spChg>
        <pc:spChg chg="add del">
          <ac:chgData name="Sarah Gothard" userId="0e53f415fda5f162" providerId="LiveId" clId="{B0484D28-909A-45BF-AE69-7BE9D7BC4156}" dt="2021-10-17T01:44:50.244" v="6" actId="26606"/>
          <ac:spMkLst>
            <pc:docMk/>
            <pc:sldMk cId="377143493" sldId="266"/>
            <ac:spMk id="27" creationId="{CB44330D-EA18-4254-AA95-EB49948539B8}"/>
          </ac:spMkLst>
        </pc:spChg>
        <pc:picChg chg="add del mod">
          <ac:chgData name="Sarah Gothard" userId="0e53f415fda5f162" providerId="LiveId" clId="{B0484D28-909A-45BF-AE69-7BE9D7BC4156}" dt="2021-10-17T01:45:11.129" v="7" actId="478"/>
          <ac:picMkLst>
            <pc:docMk/>
            <pc:sldMk cId="377143493" sldId="266"/>
            <ac:picMk id="5" creationId="{C70237FB-A5DF-44EA-97CA-00D17CF5FA3A}"/>
          </ac:picMkLst>
        </pc:picChg>
        <pc:picChg chg="add mod">
          <ac:chgData name="Sarah Gothard" userId="0e53f415fda5f162" providerId="LiveId" clId="{B0484D28-909A-45BF-AE69-7BE9D7BC4156}" dt="2021-10-17T01:45:13.313" v="9" actId="26606"/>
          <ac:picMkLst>
            <pc:docMk/>
            <pc:sldMk cId="377143493" sldId="266"/>
            <ac:picMk id="7" creationId="{26206DB6-C218-448F-900A-8E8804024915}"/>
          </ac:picMkLst>
        </pc:picChg>
        <pc:picChg chg="del">
          <ac:chgData name="Sarah Gothard" userId="0e53f415fda5f162" providerId="LiveId" clId="{B0484D28-909A-45BF-AE69-7BE9D7BC4156}" dt="2021-10-17T01:16:10.868" v="2" actId="478"/>
          <ac:picMkLst>
            <pc:docMk/>
            <pc:sldMk cId="377143493" sldId="266"/>
            <ac:picMk id="7" creationId="{BAAE7B26-C3F1-4BA1-8750-717BA6D4634D}"/>
          </ac:picMkLst>
        </pc:picChg>
      </pc:sldChg>
      <pc:sldChg chg="add">
        <pc:chgData name="Sarah Gothard" userId="0e53f415fda5f162" providerId="LiveId" clId="{B0484D28-909A-45BF-AE69-7BE9D7BC4156}" dt="2021-10-17T01:45:18.411" v="10" actId="2890"/>
        <pc:sldMkLst>
          <pc:docMk/>
          <pc:sldMk cId="1647831988" sldId="267"/>
        </pc:sldMkLst>
      </pc:sldChg>
      <pc:sldChg chg="del">
        <pc:chgData name="Sarah Gothard" userId="0e53f415fda5f162" providerId="LiveId" clId="{B0484D28-909A-45BF-AE69-7BE9D7BC4156}" dt="2021-10-17T01:16:11.931" v="3" actId="47"/>
        <pc:sldMkLst>
          <pc:docMk/>
          <pc:sldMk cId="2963039381" sldId="267"/>
        </pc:sldMkLst>
      </pc:sldChg>
      <pc:sldChg chg="add">
        <pc:chgData name="Sarah Gothard" userId="0e53f415fda5f162" providerId="LiveId" clId="{B0484D28-909A-45BF-AE69-7BE9D7BC4156}" dt="2021-10-17T01:45:20.459" v="11" actId="2890"/>
        <pc:sldMkLst>
          <pc:docMk/>
          <pc:sldMk cId="4176215646" sldId="268"/>
        </pc:sldMkLst>
      </pc:sldChg>
      <pc:sldChg chg="add">
        <pc:chgData name="Sarah Gothard" userId="0e53f415fda5f162" providerId="LiveId" clId="{B0484D28-909A-45BF-AE69-7BE9D7BC4156}" dt="2021-10-17T01:45:22.578" v="12" actId="2890"/>
        <pc:sldMkLst>
          <pc:docMk/>
          <pc:sldMk cId="290988175" sldId="269"/>
        </pc:sldMkLst>
      </pc:sldChg>
      <pc:sldChg chg="addSp delSp modSp new mod modTransition setBg">
        <pc:chgData name="Sarah Gothard" userId="0e53f415fda5f162" providerId="LiveId" clId="{B0484D28-909A-45BF-AE69-7BE9D7BC4156}" dt="2021-10-17T01:45:58.360" v="16"/>
        <pc:sldMkLst>
          <pc:docMk/>
          <pc:sldMk cId="3759965543" sldId="270"/>
        </pc:sldMkLst>
        <pc:spChg chg="del">
          <ac:chgData name="Sarah Gothard" userId="0e53f415fda5f162" providerId="LiveId" clId="{B0484D28-909A-45BF-AE69-7BE9D7BC4156}" dt="2021-10-17T01:45:55.186" v="15" actId="26606"/>
          <ac:spMkLst>
            <pc:docMk/>
            <pc:sldMk cId="3759965543" sldId="270"/>
            <ac:spMk id="2" creationId="{42EDA5BB-7A95-42BB-BC27-25BF942516E9}"/>
          </ac:spMkLst>
        </pc:spChg>
        <pc:spChg chg="del">
          <ac:chgData name="Sarah Gothard" userId="0e53f415fda5f162" providerId="LiveId" clId="{B0484D28-909A-45BF-AE69-7BE9D7BC4156}" dt="2021-10-17T01:45:55.186" v="15" actId="26606"/>
          <ac:spMkLst>
            <pc:docMk/>
            <pc:sldMk cId="3759965543" sldId="270"/>
            <ac:spMk id="3" creationId="{03DA5A02-F2B5-41D7-BFC1-8E94C6607A55}"/>
          </ac:spMkLst>
        </pc:spChg>
        <pc:spChg chg="mod ord">
          <ac:chgData name="Sarah Gothard" userId="0e53f415fda5f162" providerId="LiveId" clId="{B0484D28-909A-45BF-AE69-7BE9D7BC4156}" dt="2021-10-17T01:45:55.186" v="15" actId="26606"/>
          <ac:spMkLst>
            <pc:docMk/>
            <pc:sldMk cId="3759965543" sldId="270"/>
            <ac:spMk id="4" creationId="{18309C36-6C2C-4F59-A7E4-E11E68D6286F}"/>
          </ac:spMkLst>
        </pc:spChg>
        <pc:spChg chg="add">
          <ac:chgData name="Sarah Gothard" userId="0e53f415fda5f162" providerId="LiveId" clId="{B0484D28-909A-45BF-AE69-7BE9D7BC4156}" dt="2021-10-17T01:45:55.186" v="15" actId="26606"/>
          <ac:spMkLst>
            <pc:docMk/>
            <pc:sldMk cId="3759965543" sldId="270"/>
            <ac:spMk id="11" creationId="{32BC26D8-82FB-445E-AA49-62A77D7C1EE0}"/>
          </ac:spMkLst>
        </pc:spChg>
        <pc:spChg chg="add">
          <ac:chgData name="Sarah Gothard" userId="0e53f415fda5f162" providerId="LiveId" clId="{B0484D28-909A-45BF-AE69-7BE9D7BC4156}" dt="2021-10-17T01:45:55.186" v="15" actId="26606"/>
          <ac:spMkLst>
            <pc:docMk/>
            <pc:sldMk cId="3759965543" sldId="270"/>
            <ac:spMk id="13" creationId="{CB44330D-EA18-4254-AA95-EB49948539B8}"/>
          </ac:spMkLst>
        </pc:spChg>
        <pc:picChg chg="add mod">
          <ac:chgData name="Sarah Gothard" userId="0e53f415fda5f162" providerId="LiveId" clId="{B0484D28-909A-45BF-AE69-7BE9D7BC4156}" dt="2021-10-17T01:45:55.186" v="15" actId="26606"/>
          <ac:picMkLst>
            <pc:docMk/>
            <pc:sldMk cId="3759965543" sldId="270"/>
            <ac:picMk id="6" creationId="{2529C30E-8A59-4C75-BC66-196DF5C39E40}"/>
          </ac:picMkLst>
        </pc:picChg>
      </pc:sldChg>
      <pc:sldChg chg="addSp delSp modSp new mod modTransition setBg">
        <pc:chgData name="Sarah Gothard" userId="0e53f415fda5f162" providerId="LiveId" clId="{B0484D28-909A-45BF-AE69-7BE9D7BC4156}" dt="2021-10-17T01:47:10.275" v="22"/>
        <pc:sldMkLst>
          <pc:docMk/>
          <pc:sldMk cId="1074208607" sldId="271"/>
        </pc:sldMkLst>
        <pc:spChg chg="del">
          <ac:chgData name="Sarah Gothard" userId="0e53f415fda5f162" providerId="LiveId" clId="{B0484D28-909A-45BF-AE69-7BE9D7BC4156}" dt="2021-10-17T01:47:07.504" v="21" actId="26606"/>
          <ac:spMkLst>
            <pc:docMk/>
            <pc:sldMk cId="1074208607" sldId="271"/>
            <ac:spMk id="2" creationId="{C31BD42E-419C-43BE-A323-751CD98BEB40}"/>
          </ac:spMkLst>
        </pc:spChg>
        <pc:spChg chg="del">
          <ac:chgData name="Sarah Gothard" userId="0e53f415fda5f162" providerId="LiveId" clId="{B0484D28-909A-45BF-AE69-7BE9D7BC4156}" dt="2021-10-17T01:47:07.504" v="21" actId="26606"/>
          <ac:spMkLst>
            <pc:docMk/>
            <pc:sldMk cId="1074208607" sldId="271"/>
            <ac:spMk id="3" creationId="{C3AD462A-63BF-4D57-A885-A5A8EE3EB0E2}"/>
          </ac:spMkLst>
        </pc:spChg>
        <pc:spChg chg="mod ord">
          <ac:chgData name="Sarah Gothard" userId="0e53f415fda5f162" providerId="LiveId" clId="{B0484D28-909A-45BF-AE69-7BE9D7BC4156}" dt="2021-10-17T01:47:07.504" v="21" actId="26606"/>
          <ac:spMkLst>
            <pc:docMk/>
            <pc:sldMk cId="1074208607" sldId="271"/>
            <ac:spMk id="4" creationId="{216A56C8-686E-4532-A68C-EC6C87B85B5D}"/>
          </ac:spMkLst>
        </pc:spChg>
        <pc:spChg chg="add">
          <ac:chgData name="Sarah Gothard" userId="0e53f415fda5f162" providerId="LiveId" clId="{B0484D28-909A-45BF-AE69-7BE9D7BC4156}" dt="2021-10-17T01:47:07.504" v="21" actId="26606"/>
          <ac:spMkLst>
            <pc:docMk/>
            <pc:sldMk cId="1074208607" sldId="271"/>
            <ac:spMk id="11" creationId="{32BC26D8-82FB-445E-AA49-62A77D7C1EE0}"/>
          </ac:spMkLst>
        </pc:spChg>
        <pc:spChg chg="add">
          <ac:chgData name="Sarah Gothard" userId="0e53f415fda5f162" providerId="LiveId" clId="{B0484D28-909A-45BF-AE69-7BE9D7BC4156}" dt="2021-10-17T01:47:07.504" v="21" actId="26606"/>
          <ac:spMkLst>
            <pc:docMk/>
            <pc:sldMk cId="1074208607" sldId="271"/>
            <ac:spMk id="13" creationId="{CB44330D-EA18-4254-AA95-EB49948539B8}"/>
          </ac:spMkLst>
        </pc:spChg>
        <pc:picChg chg="add mod">
          <ac:chgData name="Sarah Gothard" userId="0e53f415fda5f162" providerId="LiveId" clId="{B0484D28-909A-45BF-AE69-7BE9D7BC4156}" dt="2021-10-17T01:47:07.504" v="21" actId="26606"/>
          <ac:picMkLst>
            <pc:docMk/>
            <pc:sldMk cId="1074208607" sldId="271"/>
            <ac:picMk id="6" creationId="{1344C922-7EB6-4DFE-88BD-0C8BAD1FD87A}"/>
          </ac:picMkLst>
        </pc:picChg>
      </pc:sldChg>
      <pc:sldChg chg="addSp delSp modSp new mod modTransition setBg">
        <pc:chgData name="Sarah Gothard" userId="0e53f415fda5f162" providerId="LiveId" clId="{B0484D28-909A-45BF-AE69-7BE9D7BC4156}" dt="2021-10-17T01:48:03.160" v="26"/>
        <pc:sldMkLst>
          <pc:docMk/>
          <pc:sldMk cId="228152291" sldId="272"/>
        </pc:sldMkLst>
        <pc:spChg chg="del">
          <ac:chgData name="Sarah Gothard" userId="0e53f415fda5f162" providerId="LiveId" clId="{B0484D28-909A-45BF-AE69-7BE9D7BC4156}" dt="2021-10-17T01:48:00.740" v="25" actId="26606"/>
          <ac:spMkLst>
            <pc:docMk/>
            <pc:sldMk cId="228152291" sldId="272"/>
            <ac:spMk id="2" creationId="{9A69DDE1-0D84-46E6-A976-34BD37B912DE}"/>
          </ac:spMkLst>
        </pc:spChg>
        <pc:spChg chg="del">
          <ac:chgData name="Sarah Gothard" userId="0e53f415fda5f162" providerId="LiveId" clId="{B0484D28-909A-45BF-AE69-7BE9D7BC4156}" dt="2021-10-17T01:48:00.740" v="25" actId="26606"/>
          <ac:spMkLst>
            <pc:docMk/>
            <pc:sldMk cId="228152291" sldId="272"/>
            <ac:spMk id="3" creationId="{06222352-8330-4BE4-B2C4-5C4EB494753A}"/>
          </ac:spMkLst>
        </pc:spChg>
        <pc:spChg chg="mod ord">
          <ac:chgData name="Sarah Gothard" userId="0e53f415fda5f162" providerId="LiveId" clId="{B0484D28-909A-45BF-AE69-7BE9D7BC4156}" dt="2021-10-17T01:48:00.740" v="25" actId="26606"/>
          <ac:spMkLst>
            <pc:docMk/>
            <pc:sldMk cId="228152291" sldId="272"/>
            <ac:spMk id="4" creationId="{FFAC95B4-E171-449C-BAAF-B44E882532F7}"/>
          </ac:spMkLst>
        </pc:spChg>
        <pc:spChg chg="add">
          <ac:chgData name="Sarah Gothard" userId="0e53f415fda5f162" providerId="LiveId" clId="{B0484D28-909A-45BF-AE69-7BE9D7BC4156}" dt="2021-10-17T01:48:00.740" v="25" actId="26606"/>
          <ac:spMkLst>
            <pc:docMk/>
            <pc:sldMk cId="228152291" sldId="272"/>
            <ac:spMk id="11" creationId="{32BC26D8-82FB-445E-AA49-62A77D7C1EE0}"/>
          </ac:spMkLst>
        </pc:spChg>
        <pc:spChg chg="add">
          <ac:chgData name="Sarah Gothard" userId="0e53f415fda5f162" providerId="LiveId" clId="{B0484D28-909A-45BF-AE69-7BE9D7BC4156}" dt="2021-10-17T01:48:00.740" v="25" actId="26606"/>
          <ac:spMkLst>
            <pc:docMk/>
            <pc:sldMk cId="228152291" sldId="272"/>
            <ac:spMk id="13" creationId="{CB44330D-EA18-4254-AA95-EB49948539B8}"/>
          </ac:spMkLst>
        </pc:spChg>
        <pc:picChg chg="add mod">
          <ac:chgData name="Sarah Gothard" userId="0e53f415fda5f162" providerId="LiveId" clId="{B0484D28-909A-45BF-AE69-7BE9D7BC4156}" dt="2021-10-17T01:48:00.740" v="25" actId="26606"/>
          <ac:picMkLst>
            <pc:docMk/>
            <pc:sldMk cId="228152291" sldId="272"/>
            <ac:picMk id="6" creationId="{9AEA7F4E-27FD-4076-B9DE-A3702853BAB2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51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10/16/2021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7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900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205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202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02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710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10/16/2021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47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10/16/2021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2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10/16/2021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282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037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4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10/16/2021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157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08FF5DF-7109-4D9A-8AB8-773EB01731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24752"/>
            <a:ext cx="10905066" cy="160849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3D1CDD-1E40-4799-B157-A920E231D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2984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28A6F8D-1323-4C71-ABEF-CDEC79267D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C520B-9410-402C-9212-B60A78E16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84998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6206DB6-C218-448F-900A-8E88040249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EAFBE5-A282-4749-A40D-42FB88609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7143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AEA7F4E-27FD-4076-B9DE-A3702853BA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70891"/>
            <a:ext cx="10905066" cy="531621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AC95B4-E171-449C-BAAF-B44E88253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8152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6206DB6-C218-448F-900A-8E88040249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EAFBE5-A282-4749-A40D-42FB88609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47831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344C922-7EB6-4DFE-88BD-0C8BAD1FD8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29997"/>
            <a:ext cx="10905066" cy="539800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6A56C8-686E-4532-A68C-EC6C87B85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74208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6206DB6-C218-448F-900A-8E88040249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EAFBE5-A282-4749-A40D-42FB88609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0988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529C30E-8A59-4C75-BC66-196DF5C39E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309C36-6C2C-4F59-A7E4-E11E68D62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59965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6206DB6-C218-448F-900A-8E88040249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EAFBE5-A282-4749-A40D-42FB88609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76215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61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4</cp:revision>
  <dcterms:created xsi:type="dcterms:W3CDTF">2019-10-19T00:20:28Z</dcterms:created>
  <dcterms:modified xsi:type="dcterms:W3CDTF">2021-10-17T01:49:04Z</dcterms:modified>
</cp:coreProperties>
</file>