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4" d="100"/>
          <a:sy n="64" d="100"/>
        </p:scale>
        <p:origin x="10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0289-2C2A-489B-B7E2-C7131AF21EEB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0DE74-E637-4B63-A0E7-8E41BD3BDC6B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7368-FC99-4DE8-8B5B-FF57FD414B9B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4AEC0-91C4-412F-BFCC-1FC6B43DCB5C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4402-F703-48D8-BE18-C0E47C3F72CA}" type="datetime1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2A79-CD71-4D07-A4F4-9A7CDDAE4ABD}" type="datetime1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C9CE-4A2A-488F-882C-7FAC3BCD067F}" type="datetime1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026B3-580C-4F04-8BD0-5366C34DD1DF}" type="datetime1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01D4-7D0B-46EB-9152-23A9347B9F16}" type="datetime1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6438-13DA-49E8-BDDE-5512E16E4170}" type="datetime1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E3F5-143E-4397-81D1-7F22CB6CE24F}" type="datetime1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F887-EE0B-49B2-8EA0-955E3886C9B4}" type="datetime1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Words © David Alexander 2009, CC0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812FE15A-2374-4BD2-A6F4-213475C65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97489"/>
            <a:ext cx="10905066" cy="166302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FB5FA7F-D18F-47D4-9DE7-E559164E2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A006E-EDF1-4D17-8BC9-8B967F6A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271005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6F58B-ACF3-47B9-9083-CC0B9DA2C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1C20BB8-E550-4ECE-86DA-E1931F917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3F944-8892-4408-811B-8656411A5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7569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FB5FA7F-D18F-47D4-9DE7-E559164E2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A006E-EDF1-4D17-8BC9-8B967F6A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93152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B68D12B-56FA-46CE-ADBB-CCA3D0E02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30F77-4562-46F1-B898-5F15445B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419420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E64E38-A6A5-4EDD-978F-83D0BBB91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8D02D-49B8-4922-8628-87973474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300596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FB5FA7F-D18F-47D4-9DE7-E559164E2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3A006E-EDF1-4D17-8BC9-8B967F6A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270486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AD24690-AF02-4F2C-A441-F7179BC34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B85367-938A-4454-B820-B53957213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174653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8A1A9DD-2FB5-4531-8B29-C8B534CC3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B251B-28DD-4F23-BD14-63699E3E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Words © David Alexander 2009, CC0</a:t>
            </a:r>
          </a:p>
        </p:txBody>
      </p:sp>
    </p:spTree>
    <p:extLst>
      <p:ext uri="{BB962C8B-B14F-4D97-AF65-F5344CB8AC3E}">
        <p14:creationId xmlns:p14="http://schemas.microsoft.com/office/powerpoint/2010/main" val="3562802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113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2019-12-29T03:46:00Z</dcterms:created>
  <dcterms:modified xsi:type="dcterms:W3CDTF">2022-10-20T23:49:37Z</dcterms:modified>
</cp:coreProperties>
</file>