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73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71" r:id="rId14"/>
    <p:sldId id="267" r:id="rId15"/>
    <p:sldId id="269" r:id="rId16"/>
    <p:sldId id="270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36A56-8E4F-47C6-BC73-4A483D6237C8}" v="37" dt="2019-09-28T20:49:36.04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9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F038602-8568-48B9-BF42-5A9DECBD3BE3}"/>
  </pc:docChgLst>
  <pc:docChgLst>
    <pc:chgData name="Sarah Gothard" userId="0e53f415fda5f162" providerId="LiveId" clId="{67D36A56-8E4F-47C6-BC73-4A483D6237C8}"/>
    <pc:docChg chg="undo custSel mod addSld delSld modSld modMainMaster">
      <pc:chgData name="Sarah Gothard" userId="0e53f415fda5f162" providerId="LiveId" clId="{67D36A56-8E4F-47C6-BC73-4A483D6237C8}" dt="2019-09-28T20:49:36.043" v="124"/>
      <pc:docMkLst>
        <pc:docMk/>
      </pc:docMkLst>
      <pc:sldChg chg="add del">
        <pc:chgData name="Sarah Gothard" userId="0e53f415fda5f162" providerId="LiveId" clId="{67D36A56-8E4F-47C6-BC73-4A483D6237C8}" dt="2019-09-28T20:49:36.043" v="124"/>
        <pc:sldMkLst>
          <pc:docMk/>
          <pc:sldMk cId="2232947420" sldId="256"/>
        </pc:sldMkLst>
      </pc:sldChg>
      <pc:sldChg chg="addSp delSp modSp mod setBg">
        <pc:chgData name="Sarah Gothard" userId="0e53f415fda5f162" providerId="LiveId" clId="{67D36A56-8E4F-47C6-BC73-4A483D6237C8}" dt="2019-09-28T20:36:33.802" v="104" actId="26606"/>
        <pc:sldMkLst>
          <pc:docMk/>
          <pc:sldMk cId="2211167003" sldId="257"/>
        </pc:sldMkLst>
        <pc:spChg chg="mod ord">
          <ac:chgData name="Sarah Gothard" userId="0e53f415fda5f162" providerId="LiveId" clId="{67D36A56-8E4F-47C6-BC73-4A483D6237C8}" dt="2019-09-28T20:36:33.802" v="104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67D36A56-8E4F-47C6-BC73-4A483D6237C8}" dt="2019-09-28T20:36:33.802" v="104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33.802" v="104" actId="26606"/>
          <ac:spMkLst>
            <pc:docMk/>
            <pc:sldMk cId="2211167003" sldId="257"/>
            <ac:spMk id="12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6:33.802" v="104" actId="26606"/>
          <ac:picMkLst>
            <pc:docMk/>
            <pc:sldMk cId="2211167003" sldId="257"/>
            <ac:picMk id="2" creationId="{C5753A62-671D-46A7-A7EB-74C89359DD69}"/>
          </ac:picMkLst>
        </pc:picChg>
        <pc:picChg chg="del mod">
          <ac:chgData name="Sarah Gothard" userId="0e53f415fda5f162" providerId="LiveId" clId="{67D36A56-8E4F-47C6-BC73-4A483D6237C8}" dt="2019-09-14T21:07:25.609" v="1" actId="478"/>
          <ac:picMkLst>
            <pc:docMk/>
            <pc:sldMk cId="2211167003" sldId="257"/>
            <ac:picMk id="3" creationId="{BE966DC9-9D32-415E-8D88-C31D120E5452}"/>
          </ac:picMkLst>
        </pc:picChg>
      </pc:sldChg>
      <pc:sldChg chg="addSp delSp modSp mod setBg">
        <pc:chgData name="Sarah Gothard" userId="0e53f415fda5f162" providerId="LiveId" clId="{67D36A56-8E4F-47C6-BC73-4A483D6237C8}" dt="2019-09-28T20:36:39.250" v="105" actId="26606"/>
        <pc:sldMkLst>
          <pc:docMk/>
          <pc:sldMk cId="214352603" sldId="258"/>
        </pc:sldMkLst>
        <pc:spChg chg="add del mod">
          <ac:chgData name="Sarah Gothard" userId="0e53f415fda5f162" providerId="LiveId" clId="{67D36A56-8E4F-47C6-BC73-4A483D6237C8}" dt="2019-09-14T21:07:37.584" v="22" actId="478"/>
          <ac:spMkLst>
            <pc:docMk/>
            <pc:sldMk cId="214352603" sldId="258"/>
            <ac:spMk id="3" creationId="{83F1F5E5-86F7-48D6-B36F-72FA59031284}"/>
          </ac:spMkLst>
        </pc:spChg>
        <pc:spChg chg="mod ord">
          <ac:chgData name="Sarah Gothard" userId="0e53f415fda5f162" providerId="LiveId" clId="{67D36A56-8E4F-47C6-BC73-4A483D6237C8}" dt="2019-09-28T20:36:39.250" v="105" actId="26606"/>
          <ac:spMkLst>
            <pc:docMk/>
            <pc:sldMk cId="214352603" sldId="258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39.250" v="105" actId="26606"/>
          <ac:spMkLst>
            <pc:docMk/>
            <pc:sldMk cId="214352603" sldId="258"/>
            <ac:spMk id="11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39.250" v="105" actId="26606"/>
          <ac:spMkLst>
            <pc:docMk/>
            <pc:sldMk cId="214352603" sldId="258"/>
            <ac:spMk id="13" creationId="{CB44330D-EA18-4254-AA95-EB49948539B8}"/>
          </ac:spMkLst>
        </pc:spChg>
        <pc:picChg chg="del mod">
          <ac:chgData name="Sarah Gothard" userId="0e53f415fda5f162" providerId="LiveId" clId="{67D36A56-8E4F-47C6-BC73-4A483D6237C8}" dt="2019-09-14T21:07:36.005" v="21" actId="478"/>
          <ac:picMkLst>
            <pc:docMk/>
            <pc:sldMk cId="214352603" sldId="258"/>
            <ac:picMk id="5" creationId="{CA537FB7-D442-4E18-82B8-7C70FB658217}"/>
          </ac:picMkLst>
        </pc:picChg>
        <pc:picChg chg="add mod">
          <ac:chgData name="Sarah Gothard" userId="0e53f415fda5f162" providerId="LiveId" clId="{67D36A56-8E4F-47C6-BC73-4A483D6237C8}" dt="2019-09-28T20:36:39.250" v="105" actId="26606"/>
          <ac:picMkLst>
            <pc:docMk/>
            <pc:sldMk cId="214352603" sldId="258"/>
            <ac:picMk id="6" creationId="{DA9268F6-E909-404F-B6F8-141CAB9802BE}"/>
          </ac:picMkLst>
        </pc:picChg>
      </pc:sldChg>
      <pc:sldChg chg="addSp modSp add mod setBg">
        <pc:chgData name="Sarah Gothard" userId="0e53f415fda5f162" providerId="LiveId" clId="{67D36A56-8E4F-47C6-BC73-4A483D6237C8}" dt="2019-09-28T20:36:43.565" v="106" actId="26606"/>
        <pc:sldMkLst>
          <pc:docMk/>
          <pc:sldMk cId="2256142029" sldId="259"/>
        </pc:sldMkLst>
        <pc:spChg chg="mod ord">
          <ac:chgData name="Sarah Gothard" userId="0e53f415fda5f162" providerId="LiveId" clId="{67D36A56-8E4F-47C6-BC73-4A483D6237C8}" dt="2019-09-28T20:36:43.565" v="106" actId="26606"/>
          <ac:spMkLst>
            <pc:docMk/>
            <pc:sldMk cId="2256142029" sldId="259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43.565" v="106" actId="26606"/>
          <ac:spMkLst>
            <pc:docMk/>
            <pc:sldMk cId="2256142029" sldId="259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43.565" v="106" actId="26606"/>
          <ac:spMkLst>
            <pc:docMk/>
            <pc:sldMk cId="2256142029" sldId="259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6:43.565" v="106" actId="26606"/>
          <ac:picMkLst>
            <pc:docMk/>
            <pc:sldMk cId="2256142029" sldId="259"/>
            <ac:picMk id="2" creationId="{6295097B-7D84-4A89-B480-6B21DF1EDD50}"/>
          </ac:picMkLst>
        </pc:picChg>
      </pc:sldChg>
      <pc:sldChg chg="addSp delSp modSp add mod setBg">
        <pc:chgData name="Sarah Gothard" userId="0e53f415fda5f162" providerId="LiveId" clId="{67D36A56-8E4F-47C6-BC73-4A483D6237C8}" dt="2019-09-28T20:36:46.262" v="107" actId="26606"/>
        <pc:sldMkLst>
          <pc:docMk/>
          <pc:sldMk cId="2155655508" sldId="260"/>
        </pc:sldMkLst>
        <pc:spChg chg="mod ord">
          <ac:chgData name="Sarah Gothard" userId="0e53f415fda5f162" providerId="LiveId" clId="{67D36A56-8E4F-47C6-BC73-4A483D6237C8}" dt="2019-09-28T20:36:46.262" v="107" actId="26606"/>
          <ac:spMkLst>
            <pc:docMk/>
            <pc:sldMk cId="2155655508" sldId="260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46.262" v="107" actId="26606"/>
          <ac:spMkLst>
            <pc:docMk/>
            <pc:sldMk cId="2155655508" sldId="260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46.262" v="107" actId="26606"/>
          <ac:spMkLst>
            <pc:docMk/>
            <pc:sldMk cId="2155655508" sldId="260"/>
            <ac:spMk id="11" creationId="{CB44330D-EA18-4254-AA95-EB49948539B8}"/>
          </ac:spMkLst>
        </pc:spChg>
        <pc:picChg chg="add del">
          <ac:chgData name="Sarah Gothard" userId="0e53f415fda5f162" providerId="LiveId" clId="{67D36A56-8E4F-47C6-BC73-4A483D6237C8}" dt="2019-09-14T21:27:41.010" v="99" actId="478"/>
          <ac:picMkLst>
            <pc:docMk/>
            <pc:sldMk cId="2155655508" sldId="260"/>
            <ac:picMk id="2" creationId="{375089ED-4563-4173-8602-6728CC6EFB8F}"/>
          </ac:picMkLst>
        </pc:picChg>
        <pc:picChg chg="add mod">
          <ac:chgData name="Sarah Gothard" userId="0e53f415fda5f162" providerId="LiveId" clId="{67D36A56-8E4F-47C6-BC73-4A483D6237C8}" dt="2019-09-28T20:36:46.262" v="107" actId="26606"/>
          <ac:picMkLst>
            <pc:docMk/>
            <pc:sldMk cId="2155655508" sldId="260"/>
            <ac:picMk id="3" creationId="{A1FE3E60-6D81-4FAD-9A10-4006947AB62F}"/>
          </ac:picMkLst>
        </pc:picChg>
      </pc:sldChg>
      <pc:sldChg chg="addSp modSp add mod setBg">
        <pc:chgData name="Sarah Gothard" userId="0e53f415fda5f162" providerId="LiveId" clId="{67D36A56-8E4F-47C6-BC73-4A483D6237C8}" dt="2019-09-28T20:36:50.707" v="109" actId="26606"/>
        <pc:sldMkLst>
          <pc:docMk/>
          <pc:sldMk cId="3140515853" sldId="261"/>
        </pc:sldMkLst>
        <pc:spChg chg="mod ord">
          <ac:chgData name="Sarah Gothard" userId="0e53f415fda5f162" providerId="LiveId" clId="{67D36A56-8E4F-47C6-BC73-4A483D6237C8}" dt="2019-09-28T20:36:50.707" v="109" actId="26606"/>
          <ac:spMkLst>
            <pc:docMk/>
            <pc:sldMk cId="3140515853" sldId="261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50.707" v="109" actId="26606"/>
          <ac:spMkLst>
            <pc:docMk/>
            <pc:sldMk cId="3140515853" sldId="261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50.707" v="109" actId="26606"/>
          <ac:spMkLst>
            <pc:docMk/>
            <pc:sldMk cId="3140515853" sldId="261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6:50.707" v="109" actId="26606"/>
          <ac:picMkLst>
            <pc:docMk/>
            <pc:sldMk cId="3140515853" sldId="261"/>
            <ac:picMk id="2" creationId="{DD7FF639-33AD-4EF5-BDB1-47131FB12EE0}"/>
          </ac:picMkLst>
        </pc:picChg>
      </pc:sldChg>
      <pc:sldChg chg="addSp modSp add mod setBg">
        <pc:chgData name="Sarah Gothard" userId="0e53f415fda5f162" providerId="LiveId" clId="{67D36A56-8E4F-47C6-BC73-4A483D6237C8}" dt="2019-09-28T20:36:53.523" v="110" actId="26606"/>
        <pc:sldMkLst>
          <pc:docMk/>
          <pc:sldMk cId="4293702146" sldId="262"/>
        </pc:sldMkLst>
        <pc:spChg chg="mod ord">
          <ac:chgData name="Sarah Gothard" userId="0e53f415fda5f162" providerId="LiveId" clId="{67D36A56-8E4F-47C6-BC73-4A483D6237C8}" dt="2019-09-28T20:36:53.523" v="110" actId="26606"/>
          <ac:spMkLst>
            <pc:docMk/>
            <pc:sldMk cId="4293702146" sldId="262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53.523" v="110" actId="26606"/>
          <ac:spMkLst>
            <pc:docMk/>
            <pc:sldMk cId="4293702146" sldId="262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53.523" v="110" actId="26606"/>
          <ac:spMkLst>
            <pc:docMk/>
            <pc:sldMk cId="4293702146" sldId="262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6:53.523" v="110" actId="26606"/>
          <ac:picMkLst>
            <pc:docMk/>
            <pc:sldMk cId="4293702146" sldId="262"/>
            <ac:picMk id="2" creationId="{65EC6B12-E37B-4CD8-8B77-E889D7ED270B}"/>
          </ac:picMkLst>
        </pc:picChg>
      </pc:sldChg>
      <pc:sldChg chg="addSp modSp add mod setBg">
        <pc:chgData name="Sarah Gothard" userId="0e53f415fda5f162" providerId="LiveId" clId="{67D36A56-8E4F-47C6-BC73-4A483D6237C8}" dt="2019-09-28T20:37:03.304" v="111" actId="26606"/>
        <pc:sldMkLst>
          <pc:docMk/>
          <pc:sldMk cId="786326062" sldId="263"/>
        </pc:sldMkLst>
        <pc:spChg chg="mod ord">
          <ac:chgData name="Sarah Gothard" userId="0e53f415fda5f162" providerId="LiveId" clId="{67D36A56-8E4F-47C6-BC73-4A483D6237C8}" dt="2019-09-28T20:37:03.304" v="111" actId="26606"/>
          <ac:spMkLst>
            <pc:docMk/>
            <pc:sldMk cId="786326062" sldId="263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03.304" v="111" actId="26606"/>
          <ac:spMkLst>
            <pc:docMk/>
            <pc:sldMk cId="786326062" sldId="263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03.304" v="111" actId="26606"/>
          <ac:spMkLst>
            <pc:docMk/>
            <pc:sldMk cId="786326062" sldId="263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03.304" v="111" actId="26606"/>
          <ac:picMkLst>
            <pc:docMk/>
            <pc:sldMk cId="786326062" sldId="263"/>
            <ac:picMk id="2" creationId="{6B368CF0-B003-4CC4-8296-485F9E6EC6EC}"/>
          </ac:picMkLst>
        </pc:picChg>
      </pc:sldChg>
      <pc:sldChg chg="addSp delSp modSp add mod setBg">
        <pc:chgData name="Sarah Gothard" userId="0e53f415fda5f162" providerId="LiveId" clId="{67D36A56-8E4F-47C6-BC73-4A483D6237C8}" dt="2019-09-28T20:37:11.385" v="113" actId="26606"/>
        <pc:sldMkLst>
          <pc:docMk/>
          <pc:sldMk cId="499818087" sldId="264"/>
        </pc:sldMkLst>
        <pc:spChg chg="mod ord">
          <ac:chgData name="Sarah Gothard" userId="0e53f415fda5f162" providerId="LiveId" clId="{67D36A56-8E4F-47C6-BC73-4A483D6237C8}" dt="2019-09-28T20:37:11.385" v="113" actId="26606"/>
          <ac:spMkLst>
            <pc:docMk/>
            <pc:sldMk cId="499818087" sldId="264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11.385" v="113" actId="26606"/>
          <ac:spMkLst>
            <pc:docMk/>
            <pc:sldMk cId="499818087" sldId="264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11.385" v="113" actId="26606"/>
          <ac:spMkLst>
            <pc:docMk/>
            <pc:sldMk cId="499818087" sldId="264"/>
            <ac:spMk id="11" creationId="{CB44330D-EA18-4254-AA95-EB49948539B8}"/>
          </ac:spMkLst>
        </pc:spChg>
        <pc:picChg chg="add del">
          <ac:chgData name="Sarah Gothard" userId="0e53f415fda5f162" providerId="LiveId" clId="{67D36A56-8E4F-47C6-BC73-4A483D6237C8}" dt="2019-09-14T21:08:10.265" v="74"/>
          <ac:picMkLst>
            <pc:docMk/>
            <pc:sldMk cId="499818087" sldId="264"/>
            <ac:picMk id="2" creationId="{5B6FF378-46D9-43C6-BF41-F9768335FAF1}"/>
          </ac:picMkLst>
        </pc:picChg>
        <pc:picChg chg="add mod">
          <ac:chgData name="Sarah Gothard" userId="0e53f415fda5f162" providerId="LiveId" clId="{67D36A56-8E4F-47C6-BC73-4A483D6237C8}" dt="2019-09-28T20:37:11.385" v="113" actId="26606"/>
          <ac:picMkLst>
            <pc:docMk/>
            <pc:sldMk cId="499818087" sldId="264"/>
            <ac:picMk id="3" creationId="{1797D63F-0607-41FF-B396-82FA791D28C1}"/>
          </ac:picMkLst>
        </pc:picChg>
      </pc:sldChg>
      <pc:sldChg chg="addSp delSp modSp add mod setBg">
        <pc:chgData name="Sarah Gothard" userId="0e53f415fda5f162" providerId="LiveId" clId="{67D36A56-8E4F-47C6-BC73-4A483D6237C8}" dt="2019-09-28T20:37:14.239" v="114" actId="26606"/>
        <pc:sldMkLst>
          <pc:docMk/>
          <pc:sldMk cId="33676327" sldId="265"/>
        </pc:sldMkLst>
        <pc:spChg chg="mod ord">
          <ac:chgData name="Sarah Gothard" userId="0e53f415fda5f162" providerId="LiveId" clId="{67D36A56-8E4F-47C6-BC73-4A483D6237C8}" dt="2019-09-28T20:37:14.239" v="114" actId="26606"/>
          <ac:spMkLst>
            <pc:docMk/>
            <pc:sldMk cId="33676327" sldId="265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14.239" v="114" actId="26606"/>
          <ac:spMkLst>
            <pc:docMk/>
            <pc:sldMk cId="33676327" sldId="265"/>
            <ac:spMk id="11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14.239" v="114" actId="26606"/>
          <ac:spMkLst>
            <pc:docMk/>
            <pc:sldMk cId="33676327" sldId="265"/>
            <ac:spMk id="13" creationId="{CB44330D-EA18-4254-AA95-EB49948539B8}"/>
          </ac:spMkLst>
        </pc:spChg>
        <pc:picChg chg="add del">
          <ac:chgData name="Sarah Gothard" userId="0e53f415fda5f162" providerId="LiveId" clId="{67D36A56-8E4F-47C6-BC73-4A483D6237C8}" dt="2019-09-14T21:21:43.518" v="91" actId="478"/>
          <ac:picMkLst>
            <pc:docMk/>
            <pc:sldMk cId="33676327" sldId="265"/>
            <ac:picMk id="2" creationId="{DAC6CE5B-86CB-44EE-A040-A91A49566D06}"/>
          </ac:picMkLst>
        </pc:picChg>
        <pc:picChg chg="add del">
          <ac:chgData name="Sarah Gothard" userId="0e53f415fda5f162" providerId="LiveId" clId="{67D36A56-8E4F-47C6-BC73-4A483D6237C8}" dt="2019-09-14T21:21:45.237" v="93"/>
          <ac:picMkLst>
            <pc:docMk/>
            <pc:sldMk cId="33676327" sldId="265"/>
            <ac:picMk id="3" creationId="{5CA2BA86-AA57-4024-BDDD-5CD2791471C4}"/>
          </ac:picMkLst>
        </pc:picChg>
        <pc:picChg chg="add del">
          <ac:chgData name="Sarah Gothard" userId="0e53f415fda5f162" providerId="LiveId" clId="{67D36A56-8E4F-47C6-BC73-4A483D6237C8}" dt="2019-09-14T21:22:21.409" v="95" actId="478"/>
          <ac:picMkLst>
            <pc:docMk/>
            <pc:sldMk cId="33676327" sldId="265"/>
            <ac:picMk id="5" creationId="{9BAE119A-D2C6-42A7-8A0F-1A2D38D86E32}"/>
          </ac:picMkLst>
        </pc:picChg>
        <pc:picChg chg="add mod">
          <ac:chgData name="Sarah Gothard" userId="0e53f415fda5f162" providerId="LiveId" clId="{67D36A56-8E4F-47C6-BC73-4A483D6237C8}" dt="2019-09-28T20:37:14.239" v="114" actId="26606"/>
          <ac:picMkLst>
            <pc:docMk/>
            <pc:sldMk cId="33676327" sldId="265"/>
            <ac:picMk id="6" creationId="{8D122072-CAF5-4F9A-AFC4-B7DB013F6369}"/>
          </ac:picMkLst>
        </pc:picChg>
      </pc:sldChg>
      <pc:sldChg chg="addSp modSp add mod setBg">
        <pc:chgData name="Sarah Gothard" userId="0e53f415fda5f162" providerId="LiveId" clId="{67D36A56-8E4F-47C6-BC73-4A483D6237C8}" dt="2019-09-28T20:37:17.662" v="115" actId="26606"/>
        <pc:sldMkLst>
          <pc:docMk/>
          <pc:sldMk cId="975380073" sldId="266"/>
        </pc:sldMkLst>
        <pc:spChg chg="mod ord">
          <ac:chgData name="Sarah Gothard" userId="0e53f415fda5f162" providerId="LiveId" clId="{67D36A56-8E4F-47C6-BC73-4A483D6237C8}" dt="2019-09-28T20:37:17.662" v="115" actId="26606"/>
          <ac:spMkLst>
            <pc:docMk/>
            <pc:sldMk cId="975380073" sldId="266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17.662" v="115" actId="26606"/>
          <ac:spMkLst>
            <pc:docMk/>
            <pc:sldMk cId="975380073" sldId="266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17.662" v="115" actId="26606"/>
          <ac:spMkLst>
            <pc:docMk/>
            <pc:sldMk cId="975380073" sldId="266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17.662" v="115" actId="26606"/>
          <ac:picMkLst>
            <pc:docMk/>
            <pc:sldMk cId="975380073" sldId="266"/>
            <ac:picMk id="2" creationId="{EA5C9BAE-A8B4-4570-B48B-B1CB463C0B76}"/>
          </ac:picMkLst>
        </pc:picChg>
      </pc:sldChg>
      <pc:sldChg chg="addSp modSp add mod setBg">
        <pc:chgData name="Sarah Gothard" userId="0e53f415fda5f162" providerId="LiveId" clId="{67D36A56-8E4F-47C6-BC73-4A483D6237C8}" dt="2019-09-28T20:37:26.351" v="117" actId="26606"/>
        <pc:sldMkLst>
          <pc:docMk/>
          <pc:sldMk cId="244603121" sldId="267"/>
        </pc:sldMkLst>
        <pc:spChg chg="mod ord">
          <ac:chgData name="Sarah Gothard" userId="0e53f415fda5f162" providerId="LiveId" clId="{67D36A56-8E4F-47C6-BC73-4A483D6237C8}" dt="2019-09-28T20:37:26.351" v="117" actId="26606"/>
          <ac:spMkLst>
            <pc:docMk/>
            <pc:sldMk cId="244603121" sldId="267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26.351" v="117" actId="26606"/>
          <ac:spMkLst>
            <pc:docMk/>
            <pc:sldMk cId="244603121" sldId="267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26.351" v="117" actId="26606"/>
          <ac:spMkLst>
            <pc:docMk/>
            <pc:sldMk cId="244603121" sldId="267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26.351" v="117" actId="26606"/>
          <ac:picMkLst>
            <pc:docMk/>
            <pc:sldMk cId="244603121" sldId="267"/>
            <ac:picMk id="2" creationId="{F7DBD309-51B2-4C71-993B-6E9138AC3AD9}"/>
          </ac:picMkLst>
        </pc:picChg>
      </pc:sldChg>
      <pc:sldChg chg="addSp modSp add mod setBg">
        <pc:chgData name="Sarah Gothard" userId="0e53f415fda5f162" providerId="LiveId" clId="{67D36A56-8E4F-47C6-BC73-4A483D6237C8}" dt="2019-09-28T20:37:42.607" v="120" actId="26606"/>
        <pc:sldMkLst>
          <pc:docMk/>
          <pc:sldMk cId="2368274719" sldId="268"/>
        </pc:sldMkLst>
        <pc:spChg chg="mod ord">
          <ac:chgData name="Sarah Gothard" userId="0e53f415fda5f162" providerId="LiveId" clId="{67D36A56-8E4F-47C6-BC73-4A483D6237C8}" dt="2019-09-28T20:37:42.607" v="120" actId="26606"/>
          <ac:spMkLst>
            <pc:docMk/>
            <pc:sldMk cId="2368274719" sldId="268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42.607" v="120" actId="26606"/>
          <ac:spMkLst>
            <pc:docMk/>
            <pc:sldMk cId="2368274719" sldId="268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42.607" v="120" actId="26606"/>
          <ac:spMkLst>
            <pc:docMk/>
            <pc:sldMk cId="2368274719" sldId="268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42.607" v="120" actId="26606"/>
          <ac:picMkLst>
            <pc:docMk/>
            <pc:sldMk cId="2368274719" sldId="268"/>
            <ac:picMk id="2" creationId="{5A5F09B7-E2D2-42F4-8572-31758BE8C0B3}"/>
          </ac:picMkLst>
        </pc:picChg>
      </pc:sldChg>
      <pc:sldChg chg="addSp modSp add mod setBg">
        <pc:chgData name="Sarah Gothard" userId="0e53f415fda5f162" providerId="LiveId" clId="{67D36A56-8E4F-47C6-BC73-4A483D6237C8}" dt="2019-09-28T20:37:30.974" v="118" actId="26606"/>
        <pc:sldMkLst>
          <pc:docMk/>
          <pc:sldMk cId="217140935" sldId="269"/>
        </pc:sldMkLst>
        <pc:spChg chg="mod ord">
          <ac:chgData name="Sarah Gothard" userId="0e53f415fda5f162" providerId="LiveId" clId="{67D36A56-8E4F-47C6-BC73-4A483D6237C8}" dt="2019-09-28T20:37:30.974" v="118" actId="26606"/>
          <ac:spMkLst>
            <pc:docMk/>
            <pc:sldMk cId="217140935" sldId="269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30.974" v="118" actId="26606"/>
          <ac:spMkLst>
            <pc:docMk/>
            <pc:sldMk cId="217140935" sldId="269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30.974" v="118" actId="26606"/>
          <ac:spMkLst>
            <pc:docMk/>
            <pc:sldMk cId="217140935" sldId="269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30.974" v="118" actId="26606"/>
          <ac:picMkLst>
            <pc:docMk/>
            <pc:sldMk cId="217140935" sldId="269"/>
            <ac:picMk id="2" creationId="{A7A3FA62-A253-42B5-83AE-6619476F3326}"/>
          </ac:picMkLst>
        </pc:picChg>
      </pc:sldChg>
      <pc:sldChg chg="addSp modSp add mod setBg">
        <pc:chgData name="Sarah Gothard" userId="0e53f415fda5f162" providerId="LiveId" clId="{67D36A56-8E4F-47C6-BC73-4A483D6237C8}" dt="2019-09-28T20:37:40.180" v="119" actId="26606"/>
        <pc:sldMkLst>
          <pc:docMk/>
          <pc:sldMk cId="1165216331" sldId="270"/>
        </pc:sldMkLst>
        <pc:spChg chg="mod ord">
          <ac:chgData name="Sarah Gothard" userId="0e53f415fda5f162" providerId="LiveId" clId="{67D36A56-8E4F-47C6-BC73-4A483D6237C8}" dt="2019-09-28T20:37:40.180" v="119" actId="26606"/>
          <ac:spMkLst>
            <pc:docMk/>
            <pc:sldMk cId="1165216331" sldId="270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40.180" v="119" actId="26606"/>
          <ac:spMkLst>
            <pc:docMk/>
            <pc:sldMk cId="1165216331" sldId="270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40.180" v="119" actId="26606"/>
          <ac:spMkLst>
            <pc:docMk/>
            <pc:sldMk cId="1165216331" sldId="270"/>
            <ac:spMk id="11" creationId="{CB44330D-EA18-4254-AA95-EB49948539B8}"/>
          </ac:spMkLst>
        </pc:spChg>
        <pc:picChg chg="add mod">
          <ac:chgData name="Sarah Gothard" userId="0e53f415fda5f162" providerId="LiveId" clId="{67D36A56-8E4F-47C6-BC73-4A483D6237C8}" dt="2019-09-28T20:37:40.180" v="119" actId="26606"/>
          <ac:picMkLst>
            <pc:docMk/>
            <pc:sldMk cId="1165216331" sldId="270"/>
            <ac:picMk id="2" creationId="{E89427B0-ED5D-4409-B3C7-196D59D9B5AB}"/>
          </ac:picMkLst>
        </pc:picChg>
      </pc:sldChg>
      <pc:sldChg chg="addSp modSp add mod setBg">
        <pc:chgData name="Sarah Gothard" userId="0e53f415fda5f162" providerId="LiveId" clId="{67D36A56-8E4F-47C6-BC73-4A483D6237C8}" dt="2019-09-28T20:37:23.389" v="116" actId="26606"/>
        <pc:sldMkLst>
          <pc:docMk/>
          <pc:sldMk cId="2151328493" sldId="271"/>
        </pc:sldMkLst>
        <pc:spChg chg="mod ord">
          <ac:chgData name="Sarah Gothard" userId="0e53f415fda5f162" providerId="LiveId" clId="{67D36A56-8E4F-47C6-BC73-4A483D6237C8}" dt="2019-09-28T20:37:23.389" v="116" actId="26606"/>
          <ac:spMkLst>
            <pc:docMk/>
            <pc:sldMk cId="2151328493" sldId="271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23.389" v="116" actId="26606"/>
          <ac:spMkLst>
            <pc:docMk/>
            <pc:sldMk cId="2151328493" sldId="271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23.389" v="116" actId="26606"/>
          <ac:spMkLst>
            <pc:docMk/>
            <pc:sldMk cId="2151328493" sldId="271"/>
            <ac:spMk id="11" creationId="{CB44330D-EA18-4254-AA95-EB49948539B8}"/>
          </ac:spMkLst>
        </pc:spChg>
        <pc:picChg chg="mod">
          <ac:chgData name="Sarah Gothard" userId="0e53f415fda5f162" providerId="LiveId" clId="{67D36A56-8E4F-47C6-BC73-4A483D6237C8}" dt="2019-09-28T20:37:23.389" v="116" actId="26606"/>
          <ac:picMkLst>
            <pc:docMk/>
            <pc:sldMk cId="2151328493" sldId="271"/>
            <ac:picMk id="2" creationId="{5A5F09B7-E2D2-42F4-8572-31758BE8C0B3}"/>
          </ac:picMkLst>
        </pc:picChg>
      </pc:sldChg>
      <pc:sldChg chg="addSp modSp add mod setBg">
        <pc:chgData name="Sarah Gothard" userId="0e53f415fda5f162" providerId="LiveId" clId="{67D36A56-8E4F-47C6-BC73-4A483D6237C8}" dt="2019-09-28T20:37:08.791" v="112" actId="26606"/>
        <pc:sldMkLst>
          <pc:docMk/>
          <pc:sldMk cId="1393867067" sldId="272"/>
        </pc:sldMkLst>
        <pc:spChg chg="mod ord">
          <ac:chgData name="Sarah Gothard" userId="0e53f415fda5f162" providerId="LiveId" clId="{67D36A56-8E4F-47C6-BC73-4A483D6237C8}" dt="2019-09-28T20:37:08.791" v="112" actId="26606"/>
          <ac:spMkLst>
            <pc:docMk/>
            <pc:sldMk cId="1393867067" sldId="272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7:08.791" v="112" actId="26606"/>
          <ac:spMkLst>
            <pc:docMk/>
            <pc:sldMk cId="1393867067" sldId="272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7:08.791" v="112" actId="26606"/>
          <ac:spMkLst>
            <pc:docMk/>
            <pc:sldMk cId="1393867067" sldId="272"/>
            <ac:spMk id="11" creationId="{CB44330D-EA18-4254-AA95-EB49948539B8}"/>
          </ac:spMkLst>
        </pc:spChg>
        <pc:picChg chg="mod">
          <ac:chgData name="Sarah Gothard" userId="0e53f415fda5f162" providerId="LiveId" clId="{67D36A56-8E4F-47C6-BC73-4A483D6237C8}" dt="2019-09-28T20:37:08.791" v="112" actId="26606"/>
          <ac:picMkLst>
            <pc:docMk/>
            <pc:sldMk cId="1393867067" sldId="272"/>
            <ac:picMk id="2" creationId="{5A5F09B7-E2D2-42F4-8572-31758BE8C0B3}"/>
          </ac:picMkLst>
        </pc:picChg>
      </pc:sldChg>
      <pc:sldChg chg="addSp modSp add mod setBg">
        <pc:chgData name="Sarah Gothard" userId="0e53f415fda5f162" providerId="LiveId" clId="{67D36A56-8E4F-47C6-BC73-4A483D6237C8}" dt="2019-09-28T20:36:48.479" v="108" actId="26606"/>
        <pc:sldMkLst>
          <pc:docMk/>
          <pc:sldMk cId="1777132669" sldId="273"/>
        </pc:sldMkLst>
        <pc:spChg chg="mod ord">
          <ac:chgData name="Sarah Gothard" userId="0e53f415fda5f162" providerId="LiveId" clId="{67D36A56-8E4F-47C6-BC73-4A483D6237C8}" dt="2019-09-28T20:36:48.479" v="108" actId="26606"/>
          <ac:spMkLst>
            <pc:docMk/>
            <pc:sldMk cId="1777132669" sldId="273"/>
            <ac:spMk id="4" creationId="{E0A92548-0157-474E-AA7C-1A5AC7336245}"/>
          </ac:spMkLst>
        </pc:spChg>
        <pc:spChg chg="add">
          <ac:chgData name="Sarah Gothard" userId="0e53f415fda5f162" providerId="LiveId" clId="{67D36A56-8E4F-47C6-BC73-4A483D6237C8}" dt="2019-09-28T20:36:48.479" v="108" actId="26606"/>
          <ac:spMkLst>
            <pc:docMk/>
            <pc:sldMk cId="1777132669" sldId="273"/>
            <ac:spMk id="9" creationId="{32BC26D8-82FB-445E-AA49-62A77D7C1EE0}"/>
          </ac:spMkLst>
        </pc:spChg>
        <pc:spChg chg="add">
          <ac:chgData name="Sarah Gothard" userId="0e53f415fda5f162" providerId="LiveId" clId="{67D36A56-8E4F-47C6-BC73-4A483D6237C8}" dt="2019-09-28T20:36:48.479" v="108" actId="26606"/>
          <ac:spMkLst>
            <pc:docMk/>
            <pc:sldMk cId="1777132669" sldId="273"/>
            <ac:spMk id="11" creationId="{CB44330D-EA18-4254-AA95-EB49948539B8}"/>
          </ac:spMkLst>
        </pc:spChg>
        <pc:picChg chg="mod">
          <ac:chgData name="Sarah Gothard" userId="0e53f415fda5f162" providerId="LiveId" clId="{67D36A56-8E4F-47C6-BC73-4A483D6237C8}" dt="2019-09-28T20:36:48.479" v="108" actId="26606"/>
          <ac:picMkLst>
            <pc:docMk/>
            <pc:sldMk cId="1777132669" sldId="273"/>
            <ac:picMk id="2" creationId="{5A5F09B7-E2D2-42F4-8572-31758BE8C0B3}"/>
          </ac:picMkLst>
        </pc:picChg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297506226" sldId="274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1360174147" sldId="275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3023315869" sldId="276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537822524" sldId="277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2126198293" sldId="278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4117896078" sldId="279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3190279970" sldId="280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3838334620" sldId="281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337781785" sldId="282"/>
        </pc:sldMkLst>
      </pc:sldChg>
      <pc:sldChg chg="add del">
        <pc:chgData name="Sarah Gothard" userId="0e53f415fda5f162" providerId="LiveId" clId="{67D36A56-8E4F-47C6-BC73-4A483D6237C8}" dt="2019-09-28T20:49:36.043" v="124"/>
        <pc:sldMkLst>
          <pc:docMk/>
          <pc:sldMk cId="2326761991" sldId="283"/>
        </pc:sldMkLst>
      </pc:sldChg>
    </pc:docChg>
  </pc:docChgLst>
  <pc:docChgLst>
    <pc:chgData name="Sarah Gothard" userId="0e53f415fda5f162" providerId="LiveId" clId="{86377482-E34A-44F5-BA1E-AEA270C7D7D2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5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9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8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1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8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4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3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9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753A62-671D-46A7-A7EB-74C89359D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97D63F-0607-41FF-B396-82FA791D2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9818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122072-CAF5-4F9A-AFC4-B7DB013F6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67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5C9BAE-A8B4-4570-B48B-B1CB463C0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5380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5F09B7-E2D2-42F4-8572-31758BE8C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1328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DBD309-51B2-4C71-993B-6E9138AC3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4603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A3FA62-A253-42B5-83AE-6619476F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140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9427B0-ED5D-4409-B3C7-196D59D9B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6521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5F09B7-E2D2-42F4-8572-31758BE8C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827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9268F6-E909-404F-B6F8-141CAB980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35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95097B-7D84-4A89-B480-6B21DF1ED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5614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FE3E60-6D81-4FAD-9A10-4006947AB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565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5F09B7-E2D2-42F4-8572-31758BE8C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713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FF639-33AD-4EF5-BDB1-47131FB12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051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EC6B12-E37B-4CD8-8B77-E889D7ED2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93702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368CF0-B003-4CC4-8296-485F9E6E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632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5F09B7-E2D2-42F4-8572-31758BE8C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92548-0157-474E-AA7C-1A5AC733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9386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2019-09-28T20:37:42Z</dcterms:created>
  <dcterms:modified xsi:type="dcterms:W3CDTF">2019-09-28T20:49:38Z</dcterms:modified>
</cp:coreProperties>
</file>