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4660"/>
  </p:normalViewPr>
  <p:slideViewPr>
    <p:cSldViewPr snapToGrid="0">
      <p:cViewPr varScale="1">
        <p:scale>
          <a:sx n="65" d="100"/>
          <a:sy n="65" d="100"/>
        </p:scale>
        <p:origin x="2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6DA7AAFD-440E-4DDE-955B-FD8CCAA0B3F3}"/>
    <pc:docChg chg="undo custSel addSld delSld modSld">
      <pc:chgData name="Sarah Gothard" userId="0e53f415fda5f162" providerId="LiveId" clId="{6DA7AAFD-440E-4DDE-955B-FD8CCAA0B3F3}" dt="2022-05-10T14:19:18.439" v="35" actId="26606"/>
      <pc:docMkLst>
        <pc:docMk/>
      </pc:docMkLst>
      <pc:sldChg chg="addSp delSp modSp mod">
        <pc:chgData name="Sarah Gothard" userId="0e53f415fda5f162" providerId="LiveId" clId="{6DA7AAFD-440E-4DDE-955B-FD8CCAA0B3F3}" dt="2022-05-10T14:12:48.179" v="2" actId="26606"/>
        <pc:sldMkLst>
          <pc:docMk/>
          <pc:sldMk cId="4119332043" sldId="256"/>
        </pc:sldMkLst>
        <pc:spChg chg="ord">
          <ac:chgData name="Sarah Gothard" userId="0e53f415fda5f162" providerId="LiveId" clId="{6DA7AAFD-440E-4DDE-955B-FD8CCAA0B3F3}" dt="2022-05-10T14:12:48.179" v="2" actId="26606"/>
          <ac:spMkLst>
            <pc:docMk/>
            <pc:sldMk cId="4119332043" sldId="256"/>
            <ac:spMk id="6" creationId="{F0967F4C-154C-44A0-9C42-61157902A035}"/>
          </ac:spMkLst>
        </pc:spChg>
        <pc:spChg chg="add">
          <ac:chgData name="Sarah Gothard" userId="0e53f415fda5f162" providerId="LiveId" clId="{6DA7AAFD-440E-4DDE-955B-FD8CCAA0B3F3}" dt="2022-05-10T14:12:48.179" v="2" actId="26606"/>
          <ac:spMkLst>
            <pc:docMk/>
            <pc:sldMk cId="4119332043" sldId="256"/>
            <ac:spMk id="72" creationId="{32BC26D8-82FB-445E-AA49-62A77D7C1EE0}"/>
          </ac:spMkLst>
        </pc:spChg>
        <pc:spChg chg="add">
          <ac:chgData name="Sarah Gothard" userId="0e53f415fda5f162" providerId="LiveId" clId="{6DA7AAFD-440E-4DDE-955B-FD8CCAA0B3F3}" dt="2022-05-10T14:12:48.179" v="2" actId="26606"/>
          <ac:spMkLst>
            <pc:docMk/>
            <pc:sldMk cId="4119332043" sldId="256"/>
            <ac:spMk id="74" creationId="{CB44330D-EA18-4254-AA95-EB49948539B8}"/>
          </ac:spMkLst>
        </pc:spChg>
        <pc:spChg chg="del">
          <ac:chgData name="Sarah Gothard" userId="0e53f415fda5f162" providerId="LiveId" clId="{6DA7AAFD-440E-4DDE-955B-FD8CCAA0B3F3}" dt="2022-05-10T14:12:48.179" v="2" actId="26606"/>
          <ac:spMkLst>
            <pc:docMk/>
            <pc:sldMk cId="4119332043" sldId="256"/>
            <ac:spMk id="129" creationId="{32BC26D8-82FB-445E-AA49-62A77D7C1EE0}"/>
          </ac:spMkLst>
        </pc:spChg>
        <pc:spChg chg="del">
          <ac:chgData name="Sarah Gothard" userId="0e53f415fda5f162" providerId="LiveId" clId="{6DA7AAFD-440E-4DDE-955B-FD8CCAA0B3F3}" dt="2022-05-10T14:12:48.179" v="2" actId="26606"/>
          <ac:spMkLst>
            <pc:docMk/>
            <pc:sldMk cId="4119332043" sldId="256"/>
            <ac:spMk id="131" creationId="{CB44330D-EA18-4254-AA95-EB49948539B8}"/>
          </ac:spMkLst>
        </pc:spChg>
        <pc:picChg chg="del">
          <ac:chgData name="Sarah Gothard" userId="0e53f415fda5f162" providerId="LiveId" clId="{6DA7AAFD-440E-4DDE-955B-FD8CCAA0B3F3}" dt="2022-05-10T14:12:45.935" v="0" actId="478"/>
          <ac:picMkLst>
            <pc:docMk/>
            <pc:sldMk cId="4119332043" sldId="256"/>
            <ac:picMk id="3" creationId="{BD3F8E82-3D71-406C-8CAC-C27E9F2A42FE}"/>
          </ac:picMkLst>
        </pc:picChg>
        <pc:picChg chg="add mod">
          <ac:chgData name="Sarah Gothard" userId="0e53f415fda5f162" providerId="LiveId" clId="{6DA7AAFD-440E-4DDE-955B-FD8CCAA0B3F3}" dt="2022-05-10T14:12:48.179" v="2" actId="26606"/>
          <ac:picMkLst>
            <pc:docMk/>
            <pc:sldMk cId="4119332043" sldId="256"/>
            <ac:picMk id="4" creationId="{45C8DC5F-3C76-484F-A813-368FBFA4A2A2}"/>
          </ac:picMkLst>
        </pc:picChg>
      </pc:sldChg>
      <pc:sldChg chg="del">
        <pc:chgData name="Sarah Gothard" userId="0e53f415fda5f162" providerId="LiveId" clId="{6DA7AAFD-440E-4DDE-955B-FD8CCAA0B3F3}" dt="2022-05-10T14:12:58.868" v="5" actId="47"/>
        <pc:sldMkLst>
          <pc:docMk/>
          <pc:sldMk cId="1287777005" sldId="257"/>
        </pc:sldMkLst>
      </pc:sldChg>
      <pc:sldChg chg="del">
        <pc:chgData name="Sarah Gothard" userId="0e53f415fda5f162" providerId="LiveId" clId="{6DA7AAFD-440E-4DDE-955B-FD8CCAA0B3F3}" dt="2022-05-10T14:12:58.868" v="5" actId="47"/>
        <pc:sldMkLst>
          <pc:docMk/>
          <pc:sldMk cId="2436134719" sldId="258"/>
        </pc:sldMkLst>
      </pc:sldChg>
      <pc:sldChg chg="del">
        <pc:chgData name="Sarah Gothard" userId="0e53f415fda5f162" providerId="LiveId" clId="{6DA7AAFD-440E-4DDE-955B-FD8CCAA0B3F3}" dt="2022-05-10T14:12:58.868" v="5" actId="47"/>
        <pc:sldMkLst>
          <pc:docMk/>
          <pc:sldMk cId="1744215987" sldId="259"/>
        </pc:sldMkLst>
      </pc:sldChg>
      <pc:sldChg chg="del">
        <pc:chgData name="Sarah Gothard" userId="0e53f415fda5f162" providerId="LiveId" clId="{6DA7AAFD-440E-4DDE-955B-FD8CCAA0B3F3}" dt="2022-05-10T14:12:58.868" v="5" actId="47"/>
        <pc:sldMkLst>
          <pc:docMk/>
          <pc:sldMk cId="3564877201" sldId="260"/>
        </pc:sldMkLst>
      </pc:sldChg>
      <pc:sldChg chg="del">
        <pc:chgData name="Sarah Gothard" userId="0e53f415fda5f162" providerId="LiveId" clId="{6DA7AAFD-440E-4DDE-955B-FD8CCAA0B3F3}" dt="2022-05-10T14:12:58.868" v="5" actId="47"/>
        <pc:sldMkLst>
          <pc:docMk/>
          <pc:sldMk cId="1286864855" sldId="261"/>
        </pc:sldMkLst>
      </pc:sldChg>
      <pc:sldChg chg="del">
        <pc:chgData name="Sarah Gothard" userId="0e53f415fda5f162" providerId="LiveId" clId="{6DA7AAFD-440E-4DDE-955B-FD8CCAA0B3F3}" dt="2022-05-10T14:12:58.868" v="5" actId="47"/>
        <pc:sldMkLst>
          <pc:docMk/>
          <pc:sldMk cId="1303129649" sldId="262"/>
        </pc:sldMkLst>
      </pc:sldChg>
      <pc:sldChg chg="del">
        <pc:chgData name="Sarah Gothard" userId="0e53f415fda5f162" providerId="LiveId" clId="{6DA7AAFD-440E-4DDE-955B-FD8CCAA0B3F3}" dt="2022-05-10T14:12:58.868" v="5" actId="47"/>
        <pc:sldMkLst>
          <pc:docMk/>
          <pc:sldMk cId="3892970934" sldId="263"/>
        </pc:sldMkLst>
      </pc:sldChg>
      <pc:sldChg chg="del">
        <pc:chgData name="Sarah Gothard" userId="0e53f415fda5f162" providerId="LiveId" clId="{6DA7AAFD-440E-4DDE-955B-FD8CCAA0B3F3}" dt="2022-05-10T14:12:58.868" v="5" actId="47"/>
        <pc:sldMkLst>
          <pc:docMk/>
          <pc:sldMk cId="734800445" sldId="264"/>
        </pc:sldMkLst>
      </pc:sldChg>
      <pc:sldChg chg="del">
        <pc:chgData name="Sarah Gothard" userId="0e53f415fda5f162" providerId="LiveId" clId="{6DA7AAFD-440E-4DDE-955B-FD8CCAA0B3F3}" dt="2022-05-10T14:12:53.213" v="3" actId="47"/>
        <pc:sldMkLst>
          <pc:docMk/>
          <pc:sldMk cId="2087726154" sldId="265"/>
        </pc:sldMkLst>
      </pc:sldChg>
      <pc:sldChg chg="del">
        <pc:chgData name="Sarah Gothard" userId="0e53f415fda5f162" providerId="LiveId" clId="{6DA7AAFD-440E-4DDE-955B-FD8CCAA0B3F3}" dt="2022-05-10T14:12:53.213" v="3" actId="47"/>
        <pc:sldMkLst>
          <pc:docMk/>
          <pc:sldMk cId="3496683399" sldId="266"/>
        </pc:sldMkLst>
      </pc:sldChg>
      <pc:sldChg chg="addSp delSp modSp mod">
        <pc:chgData name="Sarah Gothard" userId="0e53f415fda5f162" providerId="LiveId" clId="{6DA7AAFD-440E-4DDE-955B-FD8CCAA0B3F3}" dt="2022-05-10T14:14:20.819" v="9" actId="27614"/>
        <pc:sldMkLst>
          <pc:docMk/>
          <pc:sldMk cId="3497005064" sldId="267"/>
        </pc:sldMkLst>
        <pc:spChg chg="add del mod">
          <ac:chgData name="Sarah Gothard" userId="0e53f415fda5f162" providerId="LiveId" clId="{6DA7AAFD-440E-4DDE-955B-FD8CCAA0B3F3}" dt="2022-05-10T14:13:01.301" v="6" actId="478"/>
          <ac:spMkLst>
            <pc:docMk/>
            <pc:sldMk cId="3497005064" sldId="267"/>
            <ac:spMk id="3" creationId="{93C3B4E1-DC8B-4C3D-93A7-D0E5B1FE3DF7}"/>
          </ac:spMkLst>
        </pc:spChg>
        <pc:spChg chg="mod ord">
          <ac:chgData name="Sarah Gothard" userId="0e53f415fda5f162" providerId="LiveId" clId="{6DA7AAFD-440E-4DDE-955B-FD8CCAA0B3F3}" dt="2022-05-10T14:13:34.231" v="8" actId="26606"/>
          <ac:spMkLst>
            <pc:docMk/>
            <pc:sldMk cId="3497005064" sldId="267"/>
            <ac:spMk id="4" creationId="{5B828CD7-14F9-4CDA-9401-2DC88D698D64}"/>
          </ac:spMkLst>
        </pc:spChg>
        <pc:spChg chg="del">
          <ac:chgData name="Sarah Gothard" userId="0e53f415fda5f162" providerId="LiveId" clId="{6DA7AAFD-440E-4DDE-955B-FD8CCAA0B3F3}" dt="2022-05-10T14:13:34.231" v="8" actId="26606"/>
          <ac:spMkLst>
            <pc:docMk/>
            <pc:sldMk cId="3497005064" sldId="267"/>
            <ac:spMk id="11" creationId="{32BC26D8-82FB-445E-AA49-62A77D7C1EE0}"/>
          </ac:spMkLst>
        </pc:spChg>
        <pc:spChg chg="del">
          <ac:chgData name="Sarah Gothard" userId="0e53f415fda5f162" providerId="LiveId" clId="{6DA7AAFD-440E-4DDE-955B-FD8CCAA0B3F3}" dt="2022-05-10T14:13:34.231" v="8" actId="26606"/>
          <ac:spMkLst>
            <pc:docMk/>
            <pc:sldMk cId="3497005064" sldId="267"/>
            <ac:spMk id="13" creationId="{CB44330D-EA18-4254-AA95-EB49948539B8}"/>
          </ac:spMkLst>
        </pc:spChg>
        <pc:spChg chg="add">
          <ac:chgData name="Sarah Gothard" userId="0e53f415fda5f162" providerId="LiveId" clId="{6DA7AAFD-440E-4DDE-955B-FD8CCAA0B3F3}" dt="2022-05-10T14:13:34.231" v="8" actId="26606"/>
          <ac:spMkLst>
            <pc:docMk/>
            <pc:sldMk cId="3497005064" sldId="267"/>
            <ac:spMk id="18" creationId="{32BC26D8-82FB-445E-AA49-62A77D7C1EE0}"/>
          </ac:spMkLst>
        </pc:spChg>
        <pc:spChg chg="add">
          <ac:chgData name="Sarah Gothard" userId="0e53f415fda5f162" providerId="LiveId" clId="{6DA7AAFD-440E-4DDE-955B-FD8CCAA0B3F3}" dt="2022-05-10T14:13:34.231" v="8" actId="26606"/>
          <ac:spMkLst>
            <pc:docMk/>
            <pc:sldMk cId="3497005064" sldId="267"/>
            <ac:spMk id="20" creationId="{CB44330D-EA18-4254-AA95-EB49948539B8}"/>
          </ac:spMkLst>
        </pc:spChg>
        <pc:picChg chg="del">
          <ac:chgData name="Sarah Gothard" userId="0e53f415fda5f162" providerId="LiveId" clId="{6DA7AAFD-440E-4DDE-955B-FD8CCAA0B3F3}" dt="2022-05-10T14:12:55.746" v="4" actId="478"/>
          <ac:picMkLst>
            <pc:docMk/>
            <pc:sldMk cId="3497005064" sldId="267"/>
            <ac:picMk id="6" creationId="{E96BF62A-1EA7-434E-875A-0E1C4C51B589}"/>
          </ac:picMkLst>
        </pc:picChg>
        <pc:picChg chg="add mod">
          <ac:chgData name="Sarah Gothard" userId="0e53f415fda5f162" providerId="LiveId" clId="{6DA7AAFD-440E-4DDE-955B-FD8CCAA0B3F3}" dt="2022-05-10T14:14:20.819" v="9" actId="27614"/>
          <ac:picMkLst>
            <pc:docMk/>
            <pc:sldMk cId="3497005064" sldId="267"/>
            <ac:picMk id="7" creationId="{7BCCB941-37C0-4A5C-ADEE-45D11594354E}"/>
          </ac:picMkLst>
        </pc:picChg>
      </pc:sldChg>
      <pc:sldChg chg="del">
        <pc:chgData name="Sarah Gothard" userId="0e53f415fda5f162" providerId="LiveId" clId="{6DA7AAFD-440E-4DDE-955B-FD8CCAA0B3F3}" dt="2022-05-10T14:12:58.868" v="5" actId="47"/>
        <pc:sldMkLst>
          <pc:docMk/>
          <pc:sldMk cId="3163777991" sldId="268"/>
        </pc:sldMkLst>
      </pc:sldChg>
      <pc:sldChg chg="addSp delSp modSp new mod setBg">
        <pc:chgData name="Sarah Gothard" userId="0e53f415fda5f162" providerId="LiveId" clId="{6DA7AAFD-440E-4DDE-955B-FD8CCAA0B3F3}" dt="2022-05-10T14:15:21.335" v="13" actId="27614"/>
        <pc:sldMkLst>
          <pc:docMk/>
          <pc:sldMk cId="3686722203" sldId="268"/>
        </pc:sldMkLst>
        <pc:spChg chg="del">
          <ac:chgData name="Sarah Gothard" userId="0e53f415fda5f162" providerId="LiveId" clId="{6DA7AAFD-440E-4DDE-955B-FD8CCAA0B3F3}" dt="2022-05-10T14:14:24.023" v="12" actId="26606"/>
          <ac:spMkLst>
            <pc:docMk/>
            <pc:sldMk cId="3686722203" sldId="268"/>
            <ac:spMk id="2" creationId="{5201DCFC-5BCE-464B-9CB5-13FF34D55DA2}"/>
          </ac:spMkLst>
        </pc:spChg>
        <pc:spChg chg="del">
          <ac:chgData name="Sarah Gothard" userId="0e53f415fda5f162" providerId="LiveId" clId="{6DA7AAFD-440E-4DDE-955B-FD8CCAA0B3F3}" dt="2022-05-10T14:14:24.023" v="12" actId="26606"/>
          <ac:spMkLst>
            <pc:docMk/>
            <pc:sldMk cId="3686722203" sldId="268"/>
            <ac:spMk id="3" creationId="{A7D16F85-A9C0-4644-A8E4-12540FB6D87B}"/>
          </ac:spMkLst>
        </pc:spChg>
        <pc:spChg chg="mod ord">
          <ac:chgData name="Sarah Gothard" userId="0e53f415fda5f162" providerId="LiveId" clId="{6DA7AAFD-440E-4DDE-955B-FD8CCAA0B3F3}" dt="2022-05-10T14:14:24.023" v="12" actId="26606"/>
          <ac:spMkLst>
            <pc:docMk/>
            <pc:sldMk cId="3686722203" sldId="268"/>
            <ac:spMk id="4" creationId="{DC6D239A-6E5F-4ADE-88A0-61E1DA777FD1}"/>
          </ac:spMkLst>
        </pc:spChg>
        <pc:spChg chg="add">
          <ac:chgData name="Sarah Gothard" userId="0e53f415fda5f162" providerId="LiveId" clId="{6DA7AAFD-440E-4DDE-955B-FD8CCAA0B3F3}" dt="2022-05-10T14:14:24.023" v="12" actId="26606"/>
          <ac:spMkLst>
            <pc:docMk/>
            <pc:sldMk cId="3686722203" sldId="268"/>
            <ac:spMk id="11" creationId="{32BC26D8-82FB-445E-AA49-62A77D7C1EE0}"/>
          </ac:spMkLst>
        </pc:spChg>
        <pc:spChg chg="add">
          <ac:chgData name="Sarah Gothard" userId="0e53f415fda5f162" providerId="LiveId" clId="{6DA7AAFD-440E-4DDE-955B-FD8CCAA0B3F3}" dt="2022-05-10T14:14:24.023" v="12" actId="26606"/>
          <ac:spMkLst>
            <pc:docMk/>
            <pc:sldMk cId="3686722203" sldId="268"/>
            <ac:spMk id="13" creationId="{CB44330D-EA18-4254-AA95-EB49948539B8}"/>
          </ac:spMkLst>
        </pc:spChg>
        <pc:picChg chg="add mod">
          <ac:chgData name="Sarah Gothard" userId="0e53f415fda5f162" providerId="LiveId" clId="{6DA7AAFD-440E-4DDE-955B-FD8CCAA0B3F3}" dt="2022-05-10T14:15:21.335" v="13" actId="27614"/>
          <ac:picMkLst>
            <pc:docMk/>
            <pc:sldMk cId="3686722203" sldId="268"/>
            <ac:picMk id="6" creationId="{6891466C-54D9-4B1F-8448-0CC73A1049E3}"/>
          </ac:picMkLst>
        </pc:picChg>
      </pc:sldChg>
      <pc:sldChg chg="addSp delSp modSp new mod setBg">
        <pc:chgData name="Sarah Gothard" userId="0e53f415fda5f162" providerId="LiveId" clId="{6DA7AAFD-440E-4DDE-955B-FD8CCAA0B3F3}" dt="2022-05-10T14:15:26.312" v="17" actId="27614"/>
        <pc:sldMkLst>
          <pc:docMk/>
          <pc:sldMk cId="2888026793" sldId="269"/>
        </pc:sldMkLst>
        <pc:spChg chg="del">
          <ac:chgData name="Sarah Gothard" userId="0e53f415fda5f162" providerId="LiveId" clId="{6DA7AAFD-440E-4DDE-955B-FD8CCAA0B3F3}" dt="2022-05-10T14:15:24.562" v="16" actId="26606"/>
          <ac:spMkLst>
            <pc:docMk/>
            <pc:sldMk cId="2888026793" sldId="269"/>
            <ac:spMk id="2" creationId="{AB6A0104-83BA-4ABA-B386-01A8FC98794C}"/>
          </ac:spMkLst>
        </pc:spChg>
        <pc:spChg chg="del">
          <ac:chgData name="Sarah Gothard" userId="0e53f415fda5f162" providerId="LiveId" clId="{6DA7AAFD-440E-4DDE-955B-FD8CCAA0B3F3}" dt="2022-05-10T14:15:24.562" v="16" actId="26606"/>
          <ac:spMkLst>
            <pc:docMk/>
            <pc:sldMk cId="2888026793" sldId="269"/>
            <ac:spMk id="3" creationId="{2FE234F7-EF82-49A9-8E9B-059F7264A386}"/>
          </ac:spMkLst>
        </pc:spChg>
        <pc:spChg chg="mod ord">
          <ac:chgData name="Sarah Gothard" userId="0e53f415fda5f162" providerId="LiveId" clId="{6DA7AAFD-440E-4DDE-955B-FD8CCAA0B3F3}" dt="2022-05-10T14:15:24.562" v="16" actId="26606"/>
          <ac:spMkLst>
            <pc:docMk/>
            <pc:sldMk cId="2888026793" sldId="269"/>
            <ac:spMk id="4" creationId="{39B51C92-48B9-445B-A7CE-EF2DF4FDFC22}"/>
          </ac:spMkLst>
        </pc:spChg>
        <pc:spChg chg="add">
          <ac:chgData name="Sarah Gothard" userId="0e53f415fda5f162" providerId="LiveId" clId="{6DA7AAFD-440E-4DDE-955B-FD8CCAA0B3F3}" dt="2022-05-10T14:15:24.562" v="16" actId="26606"/>
          <ac:spMkLst>
            <pc:docMk/>
            <pc:sldMk cId="2888026793" sldId="269"/>
            <ac:spMk id="11" creationId="{32BC26D8-82FB-445E-AA49-62A77D7C1EE0}"/>
          </ac:spMkLst>
        </pc:spChg>
        <pc:spChg chg="add">
          <ac:chgData name="Sarah Gothard" userId="0e53f415fda5f162" providerId="LiveId" clId="{6DA7AAFD-440E-4DDE-955B-FD8CCAA0B3F3}" dt="2022-05-10T14:15:24.562" v="16" actId="26606"/>
          <ac:spMkLst>
            <pc:docMk/>
            <pc:sldMk cId="2888026793" sldId="269"/>
            <ac:spMk id="13" creationId="{CB44330D-EA18-4254-AA95-EB49948539B8}"/>
          </ac:spMkLst>
        </pc:spChg>
        <pc:picChg chg="add mod">
          <ac:chgData name="Sarah Gothard" userId="0e53f415fda5f162" providerId="LiveId" clId="{6DA7AAFD-440E-4DDE-955B-FD8CCAA0B3F3}" dt="2022-05-10T14:15:26.312" v="17" actId="27614"/>
          <ac:picMkLst>
            <pc:docMk/>
            <pc:sldMk cId="2888026793" sldId="269"/>
            <ac:picMk id="6" creationId="{96136EC2-D19D-4C58-81AA-D884211E4BCB}"/>
          </ac:picMkLst>
        </pc:picChg>
      </pc:sldChg>
      <pc:sldChg chg="addSp delSp modSp new mod setBg">
        <pc:chgData name="Sarah Gothard" userId="0e53f415fda5f162" providerId="LiveId" clId="{6DA7AAFD-440E-4DDE-955B-FD8CCAA0B3F3}" dt="2022-05-10T14:16:50.326" v="25" actId="26606"/>
        <pc:sldMkLst>
          <pc:docMk/>
          <pc:sldMk cId="2428904764" sldId="270"/>
        </pc:sldMkLst>
        <pc:spChg chg="del">
          <ac:chgData name="Sarah Gothard" userId="0e53f415fda5f162" providerId="LiveId" clId="{6DA7AAFD-440E-4DDE-955B-FD8CCAA0B3F3}" dt="2022-05-10T14:16:21.962" v="20" actId="26606"/>
          <ac:spMkLst>
            <pc:docMk/>
            <pc:sldMk cId="2428904764" sldId="270"/>
            <ac:spMk id="2" creationId="{9C7A2169-91AE-4777-9D54-CB37324F2F2A}"/>
          </ac:spMkLst>
        </pc:spChg>
        <pc:spChg chg="del">
          <ac:chgData name="Sarah Gothard" userId="0e53f415fda5f162" providerId="LiveId" clId="{6DA7AAFD-440E-4DDE-955B-FD8CCAA0B3F3}" dt="2022-05-10T14:16:21.962" v="20" actId="26606"/>
          <ac:spMkLst>
            <pc:docMk/>
            <pc:sldMk cId="2428904764" sldId="270"/>
            <ac:spMk id="3" creationId="{7D3F77FB-D12C-4FC0-A8A5-CD87A8E0755E}"/>
          </ac:spMkLst>
        </pc:spChg>
        <pc:spChg chg="mod ord">
          <ac:chgData name="Sarah Gothard" userId="0e53f415fda5f162" providerId="LiveId" clId="{6DA7AAFD-440E-4DDE-955B-FD8CCAA0B3F3}" dt="2022-05-10T14:16:50.326" v="25" actId="26606"/>
          <ac:spMkLst>
            <pc:docMk/>
            <pc:sldMk cId="2428904764" sldId="270"/>
            <ac:spMk id="4" creationId="{4E364622-95AD-417B-A9FF-18159FC62104}"/>
          </ac:spMkLst>
        </pc:spChg>
        <pc:spChg chg="add del mod">
          <ac:chgData name="Sarah Gothard" userId="0e53f415fda5f162" providerId="LiveId" clId="{6DA7AAFD-440E-4DDE-955B-FD8CCAA0B3F3}" dt="2022-05-10T14:16:50.326" v="25" actId="26606"/>
          <ac:spMkLst>
            <pc:docMk/>
            <pc:sldMk cId="2428904764" sldId="270"/>
            <ac:spMk id="8" creationId="{D42EEDFD-E500-43C0-A67A-7F868704DED7}"/>
          </ac:spMkLst>
        </pc:spChg>
        <pc:spChg chg="add del">
          <ac:chgData name="Sarah Gothard" userId="0e53f415fda5f162" providerId="LiveId" clId="{6DA7AAFD-440E-4DDE-955B-FD8CCAA0B3F3}" dt="2022-05-10T14:16:50.326" v="25" actId="26606"/>
          <ac:spMkLst>
            <pc:docMk/>
            <pc:sldMk cId="2428904764" sldId="270"/>
            <ac:spMk id="11" creationId="{32BC26D8-82FB-445E-AA49-62A77D7C1EE0}"/>
          </ac:spMkLst>
        </pc:spChg>
        <pc:spChg chg="add del">
          <ac:chgData name="Sarah Gothard" userId="0e53f415fda5f162" providerId="LiveId" clId="{6DA7AAFD-440E-4DDE-955B-FD8CCAA0B3F3}" dt="2022-05-10T14:16:50.326" v="25" actId="26606"/>
          <ac:spMkLst>
            <pc:docMk/>
            <pc:sldMk cId="2428904764" sldId="270"/>
            <ac:spMk id="13" creationId="{CB44330D-EA18-4254-AA95-EB49948539B8}"/>
          </ac:spMkLst>
        </pc:spChg>
        <pc:spChg chg="add">
          <ac:chgData name="Sarah Gothard" userId="0e53f415fda5f162" providerId="LiveId" clId="{6DA7AAFD-440E-4DDE-955B-FD8CCAA0B3F3}" dt="2022-05-10T14:16:50.326" v="25" actId="26606"/>
          <ac:spMkLst>
            <pc:docMk/>
            <pc:sldMk cId="2428904764" sldId="270"/>
            <ac:spMk id="18" creationId="{32BC26D8-82FB-445E-AA49-62A77D7C1EE0}"/>
          </ac:spMkLst>
        </pc:spChg>
        <pc:spChg chg="add">
          <ac:chgData name="Sarah Gothard" userId="0e53f415fda5f162" providerId="LiveId" clId="{6DA7AAFD-440E-4DDE-955B-FD8CCAA0B3F3}" dt="2022-05-10T14:16:50.326" v="25" actId="26606"/>
          <ac:spMkLst>
            <pc:docMk/>
            <pc:sldMk cId="2428904764" sldId="270"/>
            <ac:spMk id="20" creationId="{CB44330D-EA18-4254-AA95-EB49948539B8}"/>
          </ac:spMkLst>
        </pc:spChg>
        <pc:picChg chg="add del mod">
          <ac:chgData name="Sarah Gothard" userId="0e53f415fda5f162" providerId="LiveId" clId="{6DA7AAFD-440E-4DDE-955B-FD8CCAA0B3F3}" dt="2022-05-10T14:16:48.367" v="23" actId="478"/>
          <ac:picMkLst>
            <pc:docMk/>
            <pc:sldMk cId="2428904764" sldId="270"/>
            <ac:picMk id="6" creationId="{81D342AA-1755-4192-9EC4-4E2E9895AA42}"/>
          </ac:picMkLst>
        </pc:picChg>
        <pc:picChg chg="add mod">
          <ac:chgData name="Sarah Gothard" userId="0e53f415fda5f162" providerId="LiveId" clId="{6DA7AAFD-440E-4DDE-955B-FD8CCAA0B3F3}" dt="2022-05-10T14:16:50.326" v="25" actId="26606"/>
          <ac:picMkLst>
            <pc:docMk/>
            <pc:sldMk cId="2428904764" sldId="270"/>
            <ac:picMk id="10" creationId="{08F9D3F1-F476-4D75-8056-A6C96B9B369F}"/>
          </ac:picMkLst>
        </pc:picChg>
      </pc:sldChg>
      <pc:sldChg chg="addSp delSp modSp new mod setBg">
        <pc:chgData name="Sarah Gothard" userId="0e53f415fda5f162" providerId="LiveId" clId="{6DA7AAFD-440E-4DDE-955B-FD8CCAA0B3F3}" dt="2022-05-10T14:19:15.590" v="32" actId="27614"/>
        <pc:sldMkLst>
          <pc:docMk/>
          <pc:sldMk cId="1483319931" sldId="271"/>
        </pc:sldMkLst>
        <pc:spChg chg="del">
          <ac:chgData name="Sarah Gothard" userId="0e53f415fda5f162" providerId="LiveId" clId="{6DA7AAFD-440E-4DDE-955B-FD8CCAA0B3F3}" dt="2022-05-10T14:18:15.058" v="29" actId="478"/>
          <ac:spMkLst>
            <pc:docMk/>
            <pc:sldMk cId="1483319931" sldId="271"/>
            <ac:spMk id="2" creationId="{253B6ADC-1799-4A3D-B322-16D4AE710F53}"/>
          </ac:spMkLst>
        </pc:spChg>
        <pc:spChg chg="del">
          <ac:chgData name="Sarah Gothard" userId="0e53f415fda5f162" providerId="LiveId" clId="{6DA7AAFD-440E-4DDE-955B-FD8CCAA0B3F3}" dt="2022-05-10T14:18:14.232" v="28" actId="478"/>
          <ac:spMkLst>
            <pc:docMk/>
            <pc:sldMk cId="1483319931" sldId="271"/>
            <ac:spMk id="3" creationId="{516787B7-2303-45B0-A01E-F27A534A3E05}"/>
          </ac:spMkLst>
        </pc:spChg>
        <pc:spChg chg="mod ord">
          <ac:chgData name="Sarah Gothard" userId="0e53f415fda5f162" providerId="LiveId" clId="{6DA7AAFD-440E-4DDE-955B-FD8CCAA0B3F3}" dt="2022-05-10T14:18:17.625" v="31" actId="26606"/>
          <ac:spMkLst>
            <pc:docMk/>
            <pc:sldMk cId="1483319931" sldId="271"/>
            <ac:spMk id="4" creationId="{C78051D9-97D6-4FDA-8E44-F24E8DEF95D9}"/>
          </ac:spMkLst>
        </pc:spChg>
        <pc:spChg chg="add">
          <ac:chgData name="Sarah Gothard" userId="0e53f415fda5f162" providerId="LiveId" clId="{6DA7AAFD-440E-4DDE-955B-FD8CCAA0B3F3}" dt="2022-05-10T14:18:17.625" v="31" actId="26606"/>
          <ac:spMkLst>
            <pc:docMk/>
            <pc:sldMk cId="1483319931" sldId="271"/>
            <ac:spMk id="13" creationId="{32BC26D8-82FB-445E-AA49-62A77D7C1EE0}"/>
          </ac:spMkLst>
        </pc:spChg>
        <pc:spChg chg="add">
          <ac:chgData name="Sarah Gothard" userId="0e53f415fda5f162" providerId="LiveId" clId="{6DA7AAFD-440E-4DDE-955B-FD8CCAA0B3F3}" dt="2022-05-10T14:18:17.625" v="31" actId="26606"/>
          <ac:spMkLst>
            <pc:docMk/>
            <pc:sldMk cId="1483319931" sldId="271"/>
            <ac:spMk id="15" creationId="{CB44330D-EA18-4254-AA95-EB49948539B8}"/>
          </ac:spMkLst>
        </pc:spChg>
        <pc:picChg chg="add del">
          <ac:chgData name="Sarah Gothard" userId="0e53f415fda5f162" providerId="LiveId" clId="{6DA7AAFD-440E-4DDE-955B-FD8CCAA0B3F3}" dt="2022-05-10T14:18:04.933" v="27" actId="22"/>
          <ac:picMkLst>
            <pc:docMk/>
            <pc:sldMk cId="1483319931" sldId="271"/>
            <ac:picMk id="6" creationId="{0BFEB69D-6947-49D0-B6B3-8D71CD3E4184}"/>
          </ac:picMkLst>
        </pc:picChg>
        <pc:picChg chg="add mod">
          <ac:chgData name="Sarah Gothard" userId="0e53f415fda5f162" providerId="LiveId" clId="{6DA7AAFD-440E-4DDE-955B-FD8CCAA0B3F3}" dt="2022-05-10T14:19:15.590" v="32" actId="27614"/>
          <ac:picMkLst>
            <pc:docMk/>
            <pc:sldMk cId="1483319931" sldId="271"/>
            <ac:picMk id="8" creationId="{E67AD81C-E317-43E2-9042-6BDC511BED22}"/>
          </ac:picMkLst>
        </pc:picChg>
      </pc:sldChg>
      <pc:sldChg chg="addSp delSp modSp new mod setBg">
        <pc:chgData name="Sarah Gothard" userId="0e53f415fda5f162" providerId="LiveId" clId="{6DA7AAFD-440E-4DDE-955B-FD8CCAA0B3F3}" dt="2022-05-10T14:19:18.439" v="35" actId="26606"/>
        <pc:sldMkLst>
          <pc:docMk/>
          <pc:sldMk cId="3116749691" sldId="272"/>
        </pc:sldMkLst>
        <pc:spChg chg="del">
          <ac:chgData name="Sarah Gothard" userId="0e53f415fda5f162" providerId="LiveId" clId="{6DA7AAFD-440E-4DDE-955B-FD8CCAA0B3F3}" dt="2022-05-10T14:19:18.439" v="35" actId="26606"/>
          <ac:spMkLst>
            <pc:docMk/>
            <pc:sldMk cId="3116749691" sldId="272"/>
            <ac:spMk id="2" creationId="{33A62C4D-88CA-415F-9A6E-21ADD7A51ADD}"/>
          </ac:spMkLst>
        </pc:spChg>
        <pc:spChg chg="del">
          <ac:chgData name="Sarah Gothard" userId="0e53f415fda5f162" providerId="LiveId" clId="{6DA7AAFD-440E-4DDE-955B-FD8CCAA0B3F3}" dt="2022-05-10T14:19:18.439" v="35" actId="26606"/>
          <ac:spMkLst>
            <pc:docMk/>
            <pc:sldMk cId="3116749691" sldId="272"/>
            <ac:spMk id="3" creationId="{A0B2CE6B-8604-44FF-9E2D-30803FBBF11D}"/>
          </ac:spMkLst>
        </pc:spChg>
        <pc:spChg chg="mod ord">
          <ac:chgData name="Sarah Gothard" userId="0e53f415fda5f162" providerId="LiveId" clId="{6DA7AAFD-440E-4DDE-955B-FD8CCAA0B3F3}" dt="2022-05-10T14:19:18.439" v="35" actId="26606"/>
          <ac:spMkLst>
            <pc:docMk/>
            <pc:sldMk cId="3116749691" sldId="272"/>
            <ac:spMk id="4" creationId="{EAAE04C0-1ECC-4412-A62F-09B6B16E7632}"/>
          </ac:spMkLst>
        </pc:spChg>
        <pc:spChg chg="add">
          <ac:chgData name="Sarah Gothard" userId="0e53f415fda5f162" providerId="LiveId" clId="{6DA7AAFD-440E-4DDE-955B-FD8CCAA0B3F3}" dt="2022-05-10T14:19:18.439" v="35" actId="26606"/>
          <ac:spMkLst>
            <pc:docMk/>
            <pc:sldMk cId="3116749691" sldId="272"/>
            <ac:spMk id="11" creationId="{32BC26D8-82FB-445E-AA49-62A77D7C1EE0}"/>
          </ac:spMkLst>
        </pc:spChg>
        <pc:spChg chg="add">
          <ac:chgData name="Sarah Gothard" userId="0e53f415fda5f162" providerId="LiveId" clId="{6DA7AAFD-440E-4DDE-955B-FD8CCAA0B3F3}" dt="2022-05-10T14:19:18.439" v="35" actId="26606"/>
          <ac:spMkLst>
            <pc:docMk/>
            <pc:sldMk cId="3116749691" sldId="272"/>
            <ac:spMk id="13" creationId="{CB44330D-EA18-4254-AA95-EB49948539B8}"/>
          </ac:spMkLst>
        </pc:spChg>
        <pc:picChg chg="add mod">
          <ac:chgData name="Sarah Gothard" userId="0e53f415fda5f162" providerId="LiveId" clId="{6DA7AAFD-440E-4DDE-955B-FD8CCAA0B3F3}" dt="2022-05-10T14:19:18.439" v="35" actId="26606"/>
          <ac:picMkLst>
            <pc:docMk/>
            <pc:sldMk cId="3116749691" sldId="272"/>
            <ac:picMk id="6" creationId="{DAF40653-1CE7-4112-BDE5-9690F8F31784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A7F7E-3E35-4584-8ACC-07E016FD1C66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84B2A-4DB2-4667-8E88-08E1FD032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724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384B2A-4DB2-4667-8E88-08E1FD0320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08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E6D62-C8B2-459E-B92C-3154CE372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E92798-2E4D-4E96-8E1A-8116DAA1AE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8802C-8456-4047-A191-008CC4742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1416-2A8B-42A7-AD23-272435B1128A}" type="datetime1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ACAE3-C0D2-47B3-AF5B-2AEC76CEA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6BCB8-3ECF-4383-A6D0-F3E8E6A47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50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FBE4D-4783-473A-85F3-7496C3C5F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549638-F527-4DC8-8822-8E0796ECC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5C6C3-0914-4A1D-959A-57F8E3BF7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CFA8A-B07A-44F0-A48A-E3D6744C14D2}" type="datetime1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E625E-633A-4B2E-9A36-99342A5F8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A7D38-D51E-45D0-A19C-2F0B3196B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06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D26EDF-88E3-4CBC-9F46-2180CA80DE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F8DA41-86ED-43AA-9024-ED4273CAF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75F70-DC7A-4C24-BB15-F0E06C65D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DA4E-1828-4A5C-9754-90374D7C01F3}" type="datetime1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F43FF-0865-4CDB-9490-350D34A57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3320C-1077-4664-ABCB-7D25D97CF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69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3D12E-2847-41A2-9D21-37731557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586FB-4064-4432-B8EA-34C730551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D7810-B463-48CD-A259-51455977D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C436-20AB-4E1D-9453-C291730EE63A}" type="datetime1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8510C-5413-42DF-8C2A-71168206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19DF3-B314-4A18-99CD-BB081D906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91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66FF-2A6A-4F0F-8C4B-C30608E25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583830-7008-461D-8ADE-0423FFA56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45208-6FF2-438A-A108-010F0B4F4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AC369-0FBF-4027-9EC4-7825414EA921}" type="datetime1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F6A63-4FBB-4427-8DF6-7E3D3BBE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DACBC-23DE-49E9-995F-67C40E2EE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64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2BF1F-49E2-4073-B7C6-B05E615B7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5DA8E-3C93-432C-B9DA-2C9A04F2BA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717AB7-4872-4030-8997-B58A88A3D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489B9-35EF-4F5D-98ED-CBADE96FB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16D1-5516-4717-91A1-F6B358732009}" type="datetime1">
              <a:rPr lang="en-US" smtClean="0"/>
              <a:t>5/10/2022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018DF6-FEC0-46C3-9E8E-9DB000A31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A1760A-1F11-4439-A07C-4CDE313C0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5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AA3D7-1C65-4D03-8388-E29AEB401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9C93E-85BB-42B4-A210-3425FE29A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AACA51-711A-4B3D-A3F2-B761782E4F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8420F2-C661-42AF-B6FC-41E891BED2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D47C70-11AE-48C2-A507-1054686115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9254BB-FAAE-442F-ACD7-467DCE598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B4E8-F3F7-44A1-BBFB-B278F9F0E9B5}" type="datetime1">
              <a:rPr lang="en-US" smtClean="0"/>
              <a:t>5/10/2022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664575-6C40-48B2-8460-8712B7389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611DED-D689-4FAF-A5EC-23384A08C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7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7E909-5608-4390-AF20-299C682F1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94D466-678C-43BC-B89B-57AD17613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BB0D-7B3E-4D1A-85B1-B5A679FFACDC}" type="datetime1">
              <a:rPr lang="en-US" smtClean="0"/>
              <a:t>5/10/2022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25B212-7F07-46B1-925A-16DA64A59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875088-8DD7-43C1-AA5C-13353C7E5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29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702AAC-7655-4DEB-AAF7-0AB2E13B2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FF7C-DF6A-44A2-9404-D7C143C1E0C4}" type="datetime1">
              <a:rPr lang="en-US" smtClean="0"/>
              <a:t>5/10/2022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AE79A4-DD70-404F-B99C-B862E4A40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C032F5-70C7-4C25-BBF4-3850A7B08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4C67D-CA0E-4B5B-948E-FBC924959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B4B0B-1ABB-432C-AEFC-E3B3E1B91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78A6D-E09B-47AB-9FFB-862E7ABE6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ED34D7-5344-41C5-B72F-67ED44410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1E7BD-B0CF-43FF-BC73-94F7F9543708}" type="datetime1">
              <a:rPr lang="en-US" smtClean="0"/>
              <a:t>5/10/2022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62FBB-E28D-42CD-B4A7-3B544F599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F02530-55EC-4D57-86FC-9568C6339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5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B5663-8C2D-4085-8FDD-5662143F1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F633EA-A9D8-4FB6-9D1E-BE8D4C5AF8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D1D2BF-B960-46AC-A48E-8EDB76C330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497C9-9A5C-4A19-A27A-05687C51E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7A9E-B558-4198-B2BD-5098A6BD11EF}" type="datetime1">
              <a:rPr lang="en-US" smtClean="0"/>
              <a:t>5/10/2022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1EA8B0-580F-43D4-A831-0CF1BB5F5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2B626-2F17-4761-9682-00864F05B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05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93D115-4A8E-4FE6-AB14-294B65AD7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B10C1-4DEB-4AE4-9241-0AF840DC9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31172-7673-493E-817C-898A8A6874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68B05-A1D0-420D-8514-B0692E77D2C6}" type="datetime1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01D31-E52A-4033-82E2-D7A71AADBA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FD705-72FC-46DA-A4EB-C81AD80D9C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4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C8DC5F-3C76-484F-A813-368FBFA4A2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11120"/>
            <a:ext cx="10905066" cy="1635760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67F4C-154C-44A0-9C42-61157902A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19332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Shape&#10;&#10;Description automatically generated with medium confidence">
            <a:extLst>
              <a:ext uri="{FF2B5EF4-FFF2-40B4-BE49-F238E27FC236}">
                <a16:creationId xmlns:a16="http://schemas.microsoft.com/office/drawing/2014/main" id="{7BCCB941-37C0-4A5C-ADEE-45D1159435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70891"/>
            <a:ext cx="10905066" cy="531621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828CD7-14F9-4CDA-9401-2DC88D698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R="0" lvl="0" indent="0" fontAlgn="auto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97005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6891466C-54D9-4B1F-8448-0CC73A1049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825416"/>
            <a:ext cx="10905066" cy="520716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6D239A-6E5F-4ADE-88A0-61E1DA777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686722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96136EC2-D19D-4C58-81AA-D884211E4B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948098"/>
            <a:ext cx="10905066" cy="496180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B51C92-48B9-445B-A7CE-EF2DF4FDF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888026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08F9D3F1-F476-4D75-8056-A6C96B9B36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879940"/>
            <a:ext cx="10905066" cy="509811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364622-95AD-417B-A9FF-18159FC62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428904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E67AD81C-E317-43E2-9042-6BDC511BED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907204"/>
            <a:ext cx="10905066" cy="504359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8051D9-97D6-4FDA-8E44-F24E8DEF9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483319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DAF40653-1CE7-4112-BDE5-9690F8F317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852679"/>
            <a:ext cx="10905066" cy="515264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AE04C0-1ECC-4412-A62F-09B6B16E7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116749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</TotalTime>
  <Words>57</Words>
  <Application>Microsoft Office PowerPoint</Application>
  <PresentationFormat>Widescreen</PresentationFormat>
  <Paragraphs>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26</cp:revision>
  <dcterms:created xsi:type="dcterms:W3CDTF">2020-12-27T20:40:58Z</dcterms:created>
  <dcterms:modified xsi:type="dcterms:W3CDTF">2022-05-10T14:19:24Z</dcterms:modified>
</cp:coreProperties>
</file>