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7"/>
  </p:notesMasterIdLst>
  <p:handoutMasterIdLst>
    <p:handoutMasterId r:id="rId8"/>
  </p:handoutMasterIdLst>
  <p:sldIdLst>
    <p:sldId id="257" r:id="rId2"/>
    <p:sldId id="274" r:id="rId3"/>
    <p:sldId id="276" r:id="rId4"/>
    <p:sldId id="277" r:id="rId5"/>
    <p:sldId id="27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1223E9B4-65BB-4136-97BB-7EDD0B8BD99B}"/>
    <pc:docChg chg="undo custSel delSld modSld">
      <pc:chgData name="Sarah Gothard" userId="0e53f415fda5f162" providerId="LiveId" clId="{1223E9B4-65BB-4136-97BB-7EDD0B8BD99B}" dt="2021-05-21T15:25:30.832" v="20" actId="47"/>
      <pc:docMkLst>
        <pc:docMk/>
      </pc:docMkLst>
      <pc:sldChg chg="addSp delSp modSp mod">
        <pc:chgData name="Sarah Gothard" userId="0e53f415fda5f162" providerId="LiveId" clId="{1223E9B4-65BB-4136-97BB-7EDD0B8BD99B}" dt="2021-05-21T15:22:46.236" v="2" actId="26606"/>
        <pc:sldMkLst>
          <pc:docMk/>
          <pc:sldMk cId="2211167003" sldId="257"/>
        </pc:sldMkLst>
        <pc:spChg chg="ord">
          <ac:chgData name="Sarah Gothard" userId="0e53f415fda5f162" providerId="LiveId" clId="{1223E9B4-65BB-4136-97BB-7EDD0B8BD99B}" dt="2021-05-21T15:22:46.236" v="2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1223E9B4-65BB-4136-97BB-7EDD0B8BD99B}" dt="2021-05-21T15:22:46.236" v="2" actId="26606"/>
          <ac:spMkLst>
            <pc:docMk/>
            <pc:sldMk cId="2211167003" sldId="257"/>
            <ac:spMk id="72" creationId="{32BC26D8-82FB-445E-AA49-62A77D7C1EE0}"/>
          </ac:spMkLst>
        </pc:spChg>
        <pc:spChg chg="add">
          <ac:chgData name="Sarah Gothard" userId="0e53f415fda5f162" providerId="LiveId" clId="{1223E9B4-65BB-4136-97BB-7EDD0B8BD99B}" dt="2021-05-21T15:22:46.236" v="2" actId="26606"/>
          <ac:spMkLst>
            <pc:docMk/>
            <pc:sldMk cId="2211167003" sldId="257"/>
            <ac:spMk id="74" creationId="{CB44330D-EA18-4254-AA95-EB49948539B8}"/>
          </ac:spMkLst>
        </pc:spChg>
        <pc:spChg chg="del">
          <ac:chgData name="Sarah Gothard" userId="0e53f415fda5f162" providerId="LiveId" clId="{1223E9B4-65BB-4136-97BB-7EDD0B8BD99B}" dt="2021-05-21T15:22:46.236" v="2" actId="26606"/>
          <ac:spMkLst>
            <pc:docMk/>
            <pc:sldMk cId="2211167003" sldId="257"/>
            <ac:spMk id="129" creationId="{32BC26D8-82FB-445E-AA49-62A77D7C1EE0}"/>
          </ac:spMkLst>
        </pc:spChg>
        <pc:spChg chg="del">
          <ac:chgData name="Sarah Gothard" userId="0e53f415fda5f162" providerId="LiveId" clId="{1223E9B4-65BB-4136-97BB-7EDD0B8BD99B}" dt="2021-05-21T15:22:46.236" v="2" actId="26606"/>
          <ac:spMkLst>
            <pc:docMk/>
            <pc:sldMk cId="2211167003" sldId="257"/>
            <ac:spMk id="131" creationId="{CB44330D-EA18-4254-AA95-EB49948539B8}"/>
          </ac:spMkLst>
        </pc:spChg>
        <pc:picChg chg="add mod">
          <ac:chgData name="Sarah Gothard" userId="0e53f415fda5f162" providerId="LiveId" clId="{1223E9B4-65BB-4136-97BB-7EDD0B8BD99B}" dt="2021-05-21T15:22:46.236" v="2" actId="26606"/>
          <ac:picMkLst>
            <pc:docMk/>
            <pc:sldMk cId="2211167003" sldId="257"/>
            <ac:picMk id="3" creationId="{DF86A14C-E8B2-48BA-8605-E0C1ECEFF617}"/>
          </ac:picMkLst>
        </pc:picChg>
        <pc:picChg chg="del">
          <ac:chgData name="Sarah Gothard" userId="0e53f415fda5f162" providerId="LiveId" clId="{1223E9B4-65BB-4136-97BB-7EDD0B8BD99B}" dt="2021-05-21T15:22:23.120" v="0" actId="478"/>
          <ac:picMkLst>
            <pc:docMk/>
            <pc:sldMk cId="2211167003" sldId="257"/>
            <ac:picMk id="4" creationId="{C73926BC-2D46-4082-AC75-3890D0FE94CB}"/>
          </ac:picMkLst>
        </pc:picChg>
      </pc:sldChg>
      <pc:sldChg chg="addSp delSp modSp mod">
        <pc:chgData name="Sarah Gothard" userId="0e53f415fda5f162" providerId="LiveId" clId="{1223E9B4-65BB-4136-97BB-7EDD0B8BD99B}" dt="2021-05-21T15:23:13.250" v="11" actId="26606"/>
        <pc:sldMkLst>
          <pc:docMk/>
          <pc:sldMk cId="1762072195" sldId="274"/>
        </pc:sldMkLst>
        <pc:spChg chg="ord">
          <ac:chgData name="Sarah Gothard" userId="0e53f415fda5f162" providerId="LiveId" clId="{1223E9B4-65BB-4136-97BB-7EDD0B8BD99B}" dt="2021-05-21T15:23:13.250" v="11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1223E9B4-65BB-4136-97BB-7EDD0B8BD99B}" dt="2021-05-21T15:23:13.250" v="11" actId="26606"/>
          <ac:spMkLst>
            <pc:docMk/>
            <pc:sldMk cId="1762072195" sldId="274"/>
            <ac:spMk id="65" creationId="{32BC26D8-82FB-445E-AA49-62A77D7C1EE0}"/>
          </ac:spMkLst>
        </pc:spChg>
        <pc:spChg chg="del">
          <ac:chgData name="Sarah Gothard" userId="0e53f415fda5f162" providerId="LiveId" clId="{1223E9B4-65BB-4136-97BB-7EDD0B8BD99B}" dt="2021-05-21T15:23:13.250" v="11" actId="26606"/>
          <ac:spMkLst>
            <pc:docMk/>
            <pc:sldMk cId="1762072195" sldId="274"/>
            <ac:spMk id="67" creationId="{CB44330D-EA18-4254-AA95-EB49948539B8}"/>
          </ac:spMkLst>
        </pc:spChg>
        <pc:spChg chg="add">
          <ac:chgData name="Sarah Gothard" userId="0e53f415fda5f162" providerId="LiveId" clId="{1223E9B4-65BB-4136-97BB-7EDD0B8BD99B}" dt="2021-05-21T15:23:13.250" v="11" actId="26606"/>
          <ac:spMkLst>
            <pc:docMk/>
            <pc:sldMk cId="1762072195" sldId="274"/>
            <ac:spMk id="72" creationId="{32BC26D8-82FB-445E-AA49-62A77D7C1EE0}"/>
          </ac:spMkLst>
        </pc:spChg>
        <pc:spChg chg="add">
          <ac:chgData name="Sarah Gothard" userId="0e53f415fda5f162" providerId="LiveId" clId="{1223E9B4-65BB-4136-97BB-7EDD0B8BD99B}" dt="2021-05-21T15:23:13.250" v="11" actId="26606"/>
          <ac:spMkLst>
            <pc:docMk/>
            <pc:sldMk cId="1762072195" sldId="274"/>
            <ac:spMk id="74" creationId="{CB44330D-EA18-4254-AA95-EB49948539B8}"/>
          </ac:spMkLst>
        </pc:spChg>
        <pc:picChg chg="add mod">
          <ac:chgData name="Sarah Gothard" userId="0e53f415fda5f162" providerId="LiveId" clId="{1223E9B4-65BB-4136-97BB-7EDD0B8BD99B}" dt="2021-05-21T15:23:13.250" v="11" actId="26606"/>
          <ac:picMkLst>
            <pc:docMk/>
            <pc:sldMk cId="1762072195" sldId="274"/>
            <ac:picMk id="3" creationId="{1C4D3BAD-74D2-4937-B6B3-5F6898132BD8}"/>
          </ac:picMkLst>
        </pc:picChg>
        <pc:picChg chg="del">
          <ac:chgData name="Sarah Gothard" userId="0e53f415fda5f162" providerId="LiveId" clId="{1223E9B4-65BB-4136-97BB-7EDD0B8BD99B}" dt="2021-05-21T15:22:47.993" v="3" actId="478"/>
          <ac:picMkLst>
            <pc:docMk/>
            <pc:sldMk cId="1762072195" sldId="274"/>
            <ac:picMk id="9" creationId="{B373F522-715B-4843-9304-062A05295080}"/>
          </ac:picMkLst>
        </pc:picChg>
      </pc:sldChg>
      <pc:sldChg chg="addSp delSp modSp mod">
        <pc:chgData name="Sarah Gothard" userId="0e53f415fda5f162" providerId="LiveId" clId="{1223E9B4-65BB-4136-97BB-7EDD0B8BD99B}" dt="2021-05-21T15:24:42.123" v="15" actId="26606"/>
        <pc:sldMkLst>
          <pc:docMk/>
          <pc:sldMk cId="873706027" sldId="276"/>
        </pc:sldMkLst>
        <pc:spChg chg="mod ord">
          <ac:chgData name="Sarah Gothard" userId="0e53f415fda5f162" providerId="LiveId" clId="{1223E9B4-65BB-4136-97BB-7EDD0B8BD99B}" dt="2021-05-21T15:24:42.123" v="15" actId="26606"/>
          <ac:spMkLst>
            <pc:docMk/>
            <pc:sldMk cId="873706027" sldId="276"/>
            <ac:spMk id="4" creationId="{734DF08B-C78F-4DB2-8B25-0250E898880A}"/>
          </ac:spMkLst>
        </pc:spChg>
        <pc:spChg chg="add del">
          <ac:chgData name="Sarah Gothard" userId="0e53f415fda5f162" providerId="LiveId" clId="{1223E9B4-65BB-4136-97BB-7EDD0B8BD99B}" dt="2021-05-21T15:24:42.123" v="15" actId="26606"/>
          <ac:spMkLst>
            <pc:docMk/>
            <pc:sldMk cId="873706027" sldId="276"/>
            <ac:spMk id="16" creationId="{32BC26D8-82FB-445E-AA49-62A77D7C1EE0}"/>
          </ac:spMkLst>
        </pc:spChg>
        <pc:spChg chg="add del">
          <ac:chgData name="Sarah Gothard" userId="0e53f415fda5f162" providerId="LiveId" clId="{1223E9B4-65BB-4136-97BB-7EDD0B8BD99B}" dt="2021-05-21T15:24:42.123" v="15" actId="26606"/>
          <ac:spMkLst>
            <pc:docMk/>
            <pc:sldMk cId="873706027" sldId="276"/>
            <ac:spMk id="18" creationId="{CB44330D-EA18-4254-AA95-EB49948539B8}"/>
          </ac:spMkLst>
        </pc:spChg>
        <pc:spChg chg="add del">
          <ac:chgData name="Sarah Gothard" userId="0e53f415fda5f162" providerId="LiveId" clId="{1223E9B4-65BB-4136-97BB-7EDD0B8BD99B}" dt="2021-05-21T15:24:42.116" v="14" actId="26606"/>
          <ac:spMkLst>
            <pc:docMk/>
            <pc:sldMk cId="873706027" sldId="276"/>
            <ac:spMk id="23" creationId="{AB8C311F-7253-4AED-9701-7FC0708C41C7}"/>
          </ac:spMkLst>
        </pc:spChg>
        <pc:spChg chg="add del">
          <ac:chgData name="Sarah Gothard" userId="0e53f415fda5f162" providerId="LiveId" clId="{1223E9B4-65BB-4136-97BB-7EDD0B8BD99B}" dt="2021-05-21T15:24:42.116" v="14" actId="26606"/>
          <ac:spMkLst>
            <pc:docMk/>
            <pc:sldMk cId="873706027" sldId="276"/>
            <ac:spMk id="25" creationId="{E2384209-CB15-4CDF-9D31-C44FD9A3F20D}"/>
          </ac:spMkLst>
        </pc:spChg>
        <pc:spChg chg="add del">
          <ac:chgData name="Sarah Gothard" userId="0e53f415fda5f162" providerId="LiveId" clId="{1223E9B4-65BB-4136-97BB-7EDD0B8BD99B}" dt="2021-05-21T15:24:42.116" v="14" actId="26606"/>
          <ac:spMkLst>
            <pc:docMk/>
            <pc:sldMk cId="873706027" sldId="276"/>
            <ac:spMk id="27" creationId="{2633B3B5-CC90-43F0-8714-D31D1F3F0209}"/>
          </ac:spMkLst>
        </pc:spChg>
        <pc:spChg chg="add del">
          <ac:chgData name="Sarah Gothard" userId="0e53f415fda5f162" providerId="LiveId" clId="{1223E9B4-65BB-4136-97BB-7EDD0B8BD99B}" dt="2021-05-21T15:24:42.116" v="14" actId="26606"/>
          <ac:spMkLst>
            <pc:docMk/>
            <pc:sldMk cId="873706027" sldId="276"/>
            <ac:spMk id="29" creationId="{A8D57A06-A426-446D-B02C-A2DC6B62E45E}"/>
          </ac:spMkLst>
        </pc:spChg>
        <pc:spChg chg="add">
          <ac:chgData name="Sarah Gothard" userId="0e53f415fda5f162" providerId="LiveId" clId="{1223E9B4-65BB-4136-97BB-7EDD0B8BD99B}" dt="2021-05-21T15:24:42.123" v="15" actId="26606"/>
          <ac:spMkLst>
            <pc:docMk/>
            <pc:sldMk cId="873706027" sldId="276"/>
            <ac:spMk id="31" creationId="{32BC26D8-82FB-445E-AA49-62A77D7C1EE0}"/>
          </ac:spMkLst>
        </pc:spChg>
        <pc:spChg chg="add">
          <ac:chgData name="Sarah Gothard" userId="0e53f415fda5f162" providerId="LiveId" clId="{1223E9B4-65BB-4136-97BB-7EDD0B8BD99B}" dt="2021-05-21T15:24:42.123" v="15" actId="26606"/>
          <ac:spMkLst>
            <pc:docMk/>
            <pc:sldMk cId="873706027" sldId="276"/>
            <ac:spMk id="32" creationId="{CB44330D-EA18-4254-AA95-EB49948539B8}"/>
          </ac:spMkLst>
        </pc:spChg>
        <pc:picChg chg="add mod">
          <ac:chgData name="Sarah Gothard" userId="0e53f415fda5f162" providerId="LiveId" clId="{1223E9B4-65BB-4136-97BB-7EDD0B8BD99B}" dt="2021-05-21T15:24:42.123" v="15" actId="26606"/>
          <ac:picMkLst>
            <pc:docMk/>
            <pc:sldMk cId="873706027" sldId="276"/>
            <ac:picMk id="3" creationId="{92C78977-4F81-48CA-A6A9-CDAADDD46324}"/>
          </ac:picMkLst>
        </pc:picChg>
        <pc:picChg chg="del">
          <ac:chgData name="Sarah Gothard" userId="0e53f415fda5f162" providerId="LiveId" clId="{1223E9B4-65BB-4136-97BB-7EDD0B8BD99B}" dt="2021-05-21T15:22:49.424" v="4" actId="478"/>
          <ac:picMkLst>
            <pc:docMk/>
            <pc:sldMk cId="873706027" sldId="276"/>
            <ac:picMk id="5" creationId="{1CE249BD-9824-4354-A20B-6E6A4FEC26EA}"/>
          </ac:picMkLst>
        </pc:picChg>
      </pc:sldChg>
      <pc:sldChg chg="addSp delSp modSp mod">
        <pc:chgData name="Sarah Gothard" userId="0e53f415fda5f162" providerId="LiveId" clId="{1223E9B4-65BB-4136-97BB-7EDD0B8BD99B}" dt="2021-05-21T15:25:05.172" v="17" actId="26606"/>
        <pc:sldMkLst>
          <pc:docMk/>
          <pc:sldMk cId="549041895" sldId="277"/>
        </pc:sldMkLst>
        <pc:spChg chg="ord">
          <ac:chgData name="Sarah Gothard" userId="0e53f415fda5f162" providerId="LiveId" clId="{1223E9B4-65BB-4136-97BB-7EDD0B8BD99B}" dt="2021-05-21T15:25:05.172" v="17" actId="26606"/>
          <ac:spMkLst>
            <pc:docMk/>
            <pc:sldMk cId="549041895" sldId="277"/>
            <ac:spMk id="4" creationId="{734DF08B-C78F-4DB2-8B25-0250E898880A}"/>
          </ac:spMkLst>
        </pc:spChg>
        <pc:spChg chg="del">
          <ac:chgData name="Sarah Gothard" userId="0e53f415fda5f162" providerId="LiveId" clId="{1223E9B4-65BB-4136-97BB-7EDD0B8BD99B}" dt="2021-05-21T15:25:05.172" v="17" actId="26606"/>
          <ac:spMkLst>
            <pc:docMk/>
            <pc:sldMk cId="549041895" sldId="277"/>
            <ac:spMk id="13" creationId="{32BC26D8-82FB-445E-AA49-62A77D7C1EE0}"/>
          </ac:spMkLst>
        </pc:spChg>
        <pc:spChg chg="del">
          <ac:chgData name="Sarah Gothard" userId="0e53f415fda5f162" providerId="LiveId" clId="{1223E9B4-65BB-4136-97BB-7EDD0B8BD99B}" dt="2021-05-21T15:25:05.172" v="17" actId="26606"/>
          <ac:spMkLst>
            <pc:docMk/>
            <pc:sldMk cId="549041895" sldId="277"/>
            <ac:spMk id="15" creationId="{CB44330D-EA18-4254-AA95-EB49948539B8}"/>
          </ac:spMkLst>
        </pc:spChg>
        <pc:spChg chg="add">
          <ac:chgData name="Sarah Gothard" userId="0e53f415fda5f162" providerId="LiveId" clId="{1223E9B4-65BB-4136-97BB-7EDD0B8BD99B}" dt="2021-05-21T15:25:05.172" v="17" actId="26606"/>
          <ac:spMkLst>
            <pc:docMk/>
            <pc:sldMk cId="549041895" sldId="277"/>
            <ac:spMk id="20" creationId="{32BC26D8-82FB-445E-AA49-62A77D7C1EE0}"/>
          </ac:spMkLst>
        </pc:spChg>
        <pc:spChg chg="add">
          <ac:chgData name="Sarah Gothard" userId="0e53f415fda5f162" providerId="LiveId" clId="{1223E9B4-65BB-4136-97BB-7EDD0B8BD99B}" dt="2021-05-21T15:25:05.172" v="17" actId="26606"/>
          <ac:spMkLst>
            <pc:docMk/>
            <pc:sldMk cId="549041895" sldId="277"/>
            <ac:spMk id="22" creationId="{CB44330D-EA18-4254-AA95-EB49948539B8}"/>
          </ac:spMkLst>
        </pc:spChg>
        <pc:picChg chg="add mod">
          <ac:chgData name="Sarah Gothard" userId="0e53f415fda5f162" providerId="LiveId" clId="{1223E9B4-65BB-4136-97BB-7EDD0B8BD99B}" dt="2021-05-21T15:25:05.172" v="17" actId="26606"/>
          <ac:picMkLst>
            <pc:docMk/>
            <pc:sldMk cId="549041895" sldId="277"/>
            <ac:picMk id="3" creationId="{4B2A5A15-555A-4533-82D6-3BCECBBC7E63}"/>
          </ac:picMkLst>
        </pc:picChg>
        <pc:picChg chg="del">
          <ac:chgData name="Sarah Gothard" userId="0e53f415fda5f162" providerId="LiveId" clId="{1223E9B4-65BB-4136-97BB-7EDD0B8BD99B}" dt="2021-05-21T15:22:50.671" v="5" actId="478"/>
          <ac:picMkLst>
            <pc:docMk/>
            <pc:sldMk cId="549041895" sldId="277"/>
            <ac:picMk id="8" creationId="{DB19C0FC-376D-47B8-A904-C626DFAFC680}"/>
          </ac:picMkLst>
        </pc:picChg>
      </pc:sldChg>
      <pc:sldChg chg="addSp delSp modSp mod">
        <pc:chgData name="Sarah Gothard" userId="0e53f415fda5f162" providerId="LiveId" clId="{1223E9B4-65BB-4136-97BB-7EDD0B8BD99B}" dt="2021-05-21T15:25:29.446" v="19" actId="26606"/>
        <pc:sldMkLst>
          <pc:docMk/>
          <pc:sldMk cId="2320774747" sldId="278"/>
        </pc:sldMkLst>
        <pc:spChg chg="ord">
          <ac:chgData name="Sarah Gothard" userId="0e53f415fda5f162" providerId="LiveId" clId="{1223E9B4-65BB-4136-97BB-7EDD0B8BD99B}" dt="2021-05-21T15:25:29.446" v="19" actId="26606"/>
          <ac:spMkLst>
            <pc:docMk/>
            <pc:sldMk cId="2320774747" sldId="278"/>
            <ac:spMk id="4" creationId="{734DF08B-C78F-4DB2-8B25-0250E898880A}"/>
          </ac:spMkLst>
        </pc:spChg>
        <pc:spChg chg="del">
          <ac:chgData name="Sarah Gothard" userId="0e53f415fda5f162" providerId="LiveId" clId="{1223E9B4-65BB-4136-97BB-7EDD0B8BD99B}" dt="2021-05-21T15:25:29.446" v="19" actId="26606"/>
          <ac:spMkLst>
            <pc:docMk/>
            <pc:sldMk cId="2320774747" sldId="278"/>
            <ac:spMk id="6" creationId="{32BC26D8-82FB-445E-AA49-62A77D7C1EE0}"/>
          </ac:spMkLst>
        </pc:spChg>
        <pc:spChg chg="del">
          <ac:chgData name="Sarah Gothard" userId="0e53f415fda5f162" providerId="LiveId" clId="{1223E9B4-65BB-4136-97BB-7EDD0B8BD99B}" dt="2021-05-21T15:25:29.446" v="19" actId="26606"/>
          <ac:spMkLst>
            <pc:docMk/>
            <pc:sldMk cId="2320774747" sldId="278"/>
            <ac:spMk id="7" creationId="{CB44330D-EA18-4254-AA95-EB49948539B8}"/>
          </ac:spMkLst>
        </pc:spChg>
        <pc:spChg chg="add">
          <ac:chgData name="Sarah Gothard" userId="0e53f415fda5f162" providerId="LiveId" clId="{1223E9B4-65BB-4136-97BB-7EDD0B8BD99B}" dt="2021-05-21T15:25:29.446" v="19" actId="26606"/>
          <ac:spMkLst>
            <pc:docMk/>
            <pc:sldMk cId="2320774747" sldId="278"/>
            <ac:spMk id="12" creationId="{32BC26D8-82FB-445E-AA49-62A77D7C1EE0}"/>
          </ac:spMkLst>
        </pc:spChg>
        <pc:spChg chg="add">
          <ac:chgData name="Sarah Gothard" userId="0e53f415fda5f162" providerId="LiveId" clId="{1223E9B4-65BB-4136-97BB-7EDD0B8BD99B}" dt="2021-05-21T15:25:29.446" v="19" actId="26606"/>
          <ac:spMkLst>
            <pc:docMk/>
            <pc:sldMk cId="2320774747" sldId="278"/>
            <ac:spMk id="14" creationId="{CB44330D-EA18-4254-AA95-EB49948539B8}"/>
          </ac:spMkLst>
        </pc:spChg>
        <pc:picChg chg="del">
          <ac:chgData name="Sarah Gothard" userId="0e53f415fda5f162" providerId="LiveId" clId="{1223E9B4-65BB-4136-97BB-7EDD0B8BD99B}" dt="2021-05-21T15:22:52.291" v="6" actId="478"/>
          <ac:picMkLst>
            <pc:docMk/>
            <pc:sldMk cId="2320774747" sldId="278"/>
            <ac:picMk id="3" creationId="{4FF70CD2-204E-40EB-866E-C2826A516050}"/>
          </ac:picMkLst>
        </pc:picChg>
        <pc:picChg chg="add mod">
          <ac:chgData name="Sarah Gothard" userId="0e53f415fda5f162" providerId="LiveId" clId="{1223E9B4-65BB-4136-97BB-7EDD0B8BD99B}" dt="2021-05-21T15:25:29.446" v="19" actId="26606"/>
          <ac:picMkLst>
            <pc:docMk/>
            <pc:sldMk cId="2320774747" sldId="278"/>
            <ac:picMk id="5" creationId="{0620F7B3-EAB4-4CEF-B537-FA2DDCDCD7CF}"/>
          </ac:picMkLst>
        </pc:picChg>
      </pc:sldChg>
      <pc:sldChg chg="addSp delSp del mod">
        <pc:chgData name="Sarah Gothard" userId="0e53f415fda5f162" providerId="LiveId" clId="{1223E9B4-65BB-4136-97BB-7EDD0B8BD99B}" dt="2021-05-21T15:25:30.832" v="20" actId="47"/>
        <pc:sldMkLst>
          <pc:docMk/>
          <pc:sldMk cId="1013802708" sldId="279"/>
        </pc:sldMkLst>
        <pc:picChg chg="del">
          <ac:chgData name="Sarah Gothard" userId="0e53f415fda5f162" providerId="LiveId" clId="{1223E9B4-65BB-4136-97BB-7EDD0B8BD99B}" dt="2021-05-21T15:22:54.703" v="7" actId="478"/>
          <ac:picMkLst>
            <pc:docMk/>
            <pc:sldMk cId="1013802708" sldId="279"/>
            <ac:picMk id="3" creationId="{20845C75-421D-43B5-B5CB-8EAD70108E2C}"/>
          </ac:picMkLst>
        </pc:picChg>
        <pc:picChg chg="add del">
          <ac:chgData name="Sarah Gothard" userId="0e53f415fda5f162" providerId="LiveId" clId="{1223E9B4-65BB-4136-97BB-7EDD0B8BD99B}" dt="2021-05-21T15:23:10.506" v="9" actId="22"/>
          <ac:picMkLst>
            <pc:docMk/>
            <pc:sldMk cId="1013802708" sldId="279"/>
            <ac:picMk id="5" creationId="{034C8781-625A-43E9-93AB-00EC6395D00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5/21/2021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5/21/2021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5/21/2021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86A14C-E8B2-48BA-8605-E0C1ECEFF6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4D3BAD-74D2-4937-B6B3-5F6898132B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C78977-4F81-48CA-A6A9-CDAADDD463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73706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2A5A15-555A-4533-82D6-3BCECBBC7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49041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20F7B3-EAB4-4CEF-B537-FA2DDCDCD7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20774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53</Words>
  <Application>Microsoft Office PowerPoint</Application>
  <PresentationFormat>Widescreen</PresentationFormat>
  <Paragraphs>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20</cp:revision>
  <dcterms:created xsi:type="dcterms:W3CDTF">2019-10-03T18:26:20Z</dcterms:created>
  <dcterms:modified xsi:type="dcterms:W3CDTF">2021-05-21T15:25:32Z</dcterms:modified>
</cp:coreProperties>
</file>