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8E19BB1-34EB-4938-8DB9-3FC4AB8B5591}"/>
    <pc:docChg chg="custSel mod modSld">
      <pc:chgData name="Sarah Gothard" userId="0e53f415fda5f162" providerId="LiveId" clId="{68E19BB1-34EB-4938-8DB9-3FC4AB8B5591}" dt="2019-10-04T01:40:30.819" v="12" actId="26606"/>
      <pc:docMkLst>
        <pc:docMk/>
      </pc:docMkLst>
      <pc:sldChg chg="addSp modSp mod setBg">
        <pc:chgData name="Sarah Gothard" userId="0e53f415fda5f162" providerId="LiveId" clId="{68E19BB1-34EB-4938-8DB9-3FC4AB8B5591}" dt="2019-10-04T01:39:30.833" v="0" actId="26606"/>
        <pc:sldMkLst>
          <pc:docMk/>
          <pc:sldMk cId="2211167003" sldId="257"/>
        </pc:sldMkLst>
        <pc:spChg chg="mod ord">
          <ac:chgData name="Sarah Gothard" userId="0e53f415fda5f162" providerId="LiveId" clId="{68E19BB1-34EB-4938-8DB9-3FC4AB8B5591}" dt="2019-10-04T01:39:30.833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68E19BB1-34EB-4938-8DB9-3FC4AB8B5591}" dt="2019-10-04T01:39:30.833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39:30.833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39:30.833" v="0" actId="26606"/>
          <ac:picMkLst>
            <pc:docMk/>
            <pc:sldMk cId="2211167003" sldId="257"/>
            <ac:picMk id="4" creationId="{FCCCA8B4-AB25-49DC-B3FB-783B5C0D35B9}"/>
          </ac:picMkLst>
        </pc:picChg>
      </pc:sldChg>
      <pc:sldChg chg="addSp modSp mod setBg">
        <pc:chgData name="Sarah Gothard" userId="0e53f415fda5f162" providerId="LiveId" clId="{68E19BB1-34EB-4938-8DB9-3FC4AB8B5591}" dt="2019-10-04T01:39:34.227" v="1" actId="26606"/>
        <pc:sldMkLst>
          <pc:docMk/>
          <pc:sldMk cId="848161345" sldId="258"/>
        </pc:sldMkLst>
        <pc:spChg chg="mod ord">
          <ac:chgData name="Sarah Gothard" userId="0e53f415fda5f162" providerId="LiveId" clId="{68E19BB1-34EB-4938-8DB9-3FC4AB8B5591}" dt="2019-10-04T01:39:34.227" v="1" actId="26606"/>
          <ac:spMkLst>
            <pc:docMk/>
            <pc:sldMk cId="848161345" sldId="258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39:34.227" v="1" actId="26606"/>
          <ac:spMkLst>
            <pc:docMk/>
            <pc:sldMk cId="848161345" sldId="258"/>
            <ac:spMk id="10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39:34.227" v="1" actId="26606"/>
          <ac:spMkLst>
            <pc:docMk/>
            <pc:sldMk cId="848161345" sldId="258"/>
            <ac:spMk id="12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39:34.227" v="1" actId="26606"/>
          <ac:picMkLst>
            <pc:docMk/>
            <pc:sldMk cId="848161345" sldId="258"/>
            <ac:picMk id="5" creationId="{42A9597D-C2A6-4FE1-B528-E2AB09DAECAD}"/>
          </ac:picMkLst>
        </pc:picChg>
      </pc:sldChg>
      <pc:sldChg chg="addSp modSp mod setBg">
        <pc:chgData name="Sarah Gothard" userId="0e53f415fda5f162" providerId="LiveId" clId="{68E19BB1-34EB-4938-8DB9-3FC4AB8B5591}" dt="2019-10-04T01:39:37.405" v="2" actId="26606"/>
        <pc:sldMkLst>
          <pc:docMk/>
          <pc:sldMk cId="3379515540" sldId="259"/>
        </pc:sldMkLst>
        <pc:spChg chg="mod ord">
          <ac:chgData name="Sarah Gothard" userId="0e53f415fda5f162" providerId="LiveId" clId="{68E19BB1-34EB-4938-8DB9-3FC4AB8B5591}" dt="2019-10-04T01:39:37.405" v="2" actId="26606"/>
          <ac:spMkLst>
            <pc:docMk/>
            <pc:sldMk cId="3379515540" sldId="259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39:37.405" v="2" actId="26606"/>
          <ac:spMkLst>
            <pc:docMk/>
            <pc:sldMk cId="3379515540" sldId="259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39:37.405" v="2" actId="26606"/>
          <ac:spMkLst>
            <pc:docMk/>
            <pc:sldMk cId="3379515540" sldId="259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39:37.405" v="2" actId="26606"/>
          <ac:picMkLst>
            <pc:docMk/>
            <pc:sldMk cId="3379515540" sldId="259"/>
            <ac:picMk id="3" creationId="{E01C6198-2FB5-43C0-A59A-664955B23507}"/>
          </ac:picMkLst>
        </pc:picChg>
      </pc:sldChg>
      <pc:sldChg chg="addSp modSp mod setBg">
        <pc:chgData name="Sarah Gothard" userId="0e53f415fda5f162" providerId="LiveId" clId="{68E19BB1-34EB-4938-8DB9-3FC4AB8B5591}" dt="2019-10-04T01:39:41.881" v="3" actId="26606"/>
        <pc:sldMkLst>
          <pc:docMk/>
          <pc:sldMk cId="379176757" sldId="260"/>
        </pc:sldMkLst>
        <pc:spChg chg="mod ord">
          <ac:chgData name="Sarah Gothard" userId="0e53f415fda5f162" providerId="LiveId" clId="{68E19BB1-34EB-4938-8DB9-3FC4AB8B5591}" dt="2019-10-04T01:39:41.881" v="3" actId="26606"/>
          <ac:spMkLst>
            <pc:docMk/>
            <pc:sldMk cId="379176757" sldId="260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39:41.881" v="3" actId="26606"/>
          <ac:spMkLst>
            <pc:docMk/>
            <pc:sldMk cId="379176757" sldId="260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39:41.881" v="3" actId="26606"/>
          <ac:spMkLst>
            <pc:docMk/>
            <pc:sldMk cId="379176757" sldId="260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39:41.881" v="3" actId="26606"/>
          <ac:picMkLst>
            <pc:docMk/>
            <pc:sldMk cId="379176757" sldId="260"/>
            <ac:picMk id="3" creationId="{9407D239-BAA7-4449-A115-685C39CD75FA}"/>
          </ac:picMkLst>
        </pc:picChg>
      </pc:sldChg>
      <pc:sldChg chg="addSp modSp mod setBg">
        <pc:chgData name="Sarah Gothard" userId="0e53f415fda5f162" providerId="LiveId" clId="{68E19BB1-34EB-4938-8DB9-3FC4AB8B5591}" dt="2019-10-04T01:39:48.018" v="4" actId="26606"/>
        <pc:sldMkLst>
          <pc:docMk/>
          <pc:sldMk cId="3737883522" sldId="261"/>
        </pc:sldMkLst>
        <pc:spChg chg="mod ord">
          <ac:chgData name="Sarah Gothard" userId="0e53f415fda5f162" providerId="LiveId" clId="{68E19BB1-34EB-4938-8DB9-3FC4AB8B5591}" dt="2019-10-04T01:39:48.018" v="4" actId="26606"/>
          <ac:spMkLst>
            <pc:docMk/>
            <pc:sldMk cId="3737883522" sldId="261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39:48.018" v="4" actId="26606"/>
          <ac:spMkLst>
            <pc:docMk/>
            <pc:sldMk cId="3737883522" sldId="261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39:48.018" v="4" actId="26606"/>
          <ac:spMkLst>
            <pc:docMk/>
            <pc:sldMk cId="3737883522" sldId="261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39:48.018" v="4" actId="26606"/>
          <ac:picMkLst>
            <pc:docMk/>
            <pc:sldMk cId="3737883522" sldId="261"/>
            <ac:picMk id="2" creationId="{B365EE1A-A90F-4891-AA60-7E8FD54CF6BE}"/>
          </ac:picMkLst>
        </pc:picChg>
      </pc:sldChg>
      <pc:sldChg chg="addSp modSp mod setBg">
        <pc:chgData name="Sarah Gothard" userId="0e53f415fda5f162" providerId="LiveId" clId="{68E19BB1-34EB-4938-8DB9-3FC4AB8B5591}" dt="2019-10-04T01:39:51.452" v="5" actId="26606"/>
        <pc:sldMkLst>
          <pc:docMk/>
          <pc:sldMk cId="3661558772" sldId="262"/>
        </pc:sldMkLst>
        <pc:spChg chg="mod ord">
          <ac:chgData name="Sarah Gothard" userId="0e53f415fda5f162" providerId="LiveId" clId="{68E19BB1-34EB-4938-8DB9-3FC4AB8B5591}" dt="2019-10-04T01:39:51.452" v="5" actId="26606"/>
          <ac:spMkLst>
            <pc:docMk/>
            <pc:sldMk cId="3661558772" sldId="262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39:51.452" v="5" actId="26606"/>
          <ac:spMkLst>
            <pc:docMk/>
            <pc:sldMk cId="3661558772" sldId="262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39:51.452" v="5" actId="26606"/>
          <ac:spMkLst>
            <pc:docMk/>
            <pc:sldMk cId="3661558772" sldId="262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39:51.452" v="5" actId="26606"/>
          <ac:picMkLst>
            <pc:docMk/>
            <pc:sldMk cId="3661558772" sldId="262"/>
            <ac:picMk id="2" creationId="{C6445198-328A-4142-8DF2-FF815FA245BA}"/>
          </ac:picMkLst>
        </pc:picChg>
      </pc:sldChg>
      <pc:sldChg chg="addSp modSp mod setBg">
        <pc:chgData name="Sarah Gothard" userId="0e53f415fda5f162" providerId="LiveId" clId="{68E19BB1-34EB-4938-8DB9-3FC4AB8B5591}" dt="2019-10-04T01:39:54.726" v="6" actId="26606"/>
        <pc:sldMkLst>
          <pc:docMk/>
          <pc:sldMk cId="392450908" sldId="263"/>
        </pc:sldMkLst>
        <pc:spChg chg="mod ord">
          <ac:chgData name="Sarah Gothard" userId="0e53f415fda5f162" providerId="LiveId" clId="{68E19BB1-34EB-4938-8DB9-3FC4AB8B5591}" dt="2019-10-04T01:39:54.726" v="6" actId="26606"/>
          <ac:spMkLst>
            <pc:docMk/>
            <pc:sldMk cId="392450908" sldId="263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39:54.726" v="6" actId="26606"/>
          <ac:spMkLst>
            <pc:docMk/>
            <pc:sldMk cId="392450908" sldId="263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39:54.726" v="6" actId="26606"/>
          <ac:spMkLst>
            <pc:docMk/>
            <pc:sldMk cId="392450908" sldId="263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39:54.726" v="6" actId="26606"/>
          <ac:picMkLst>
            <pc:docMk/>
            <pc:sldMk cId="392450908" sldId="263"/>
            <ac:picMk id="2" creationId="{7AFB0D53-6F76-4383-9E72-133CADC058B2}"/>
          </ac:picMkLst>
        </pc:picChg>
      </pc:sldChg>
      <pc:sldChg chg="addSp modSp mod setBg">
        <pc:chgData name="Sarah Gothard" userId="0e53f415fda5f162" providerId="LiveId" clId="{68E19BB1-34EB-4938-8DB9-3FC4AB8B5591}" dt="2019-10-04T01:40:01.456" v="7" actId="26606"/>
        <pc:sldMkLst>
          <pc:docMk/>
          <pc:sldMk cId="1454265713" sldId="264"/>
        </pc:sldMkLst>
        <pc:spChg chg="mod ord">
          <ac:chgData name="Sarah Gothard" userId="0e53f415fda5f162" providerId="LiveId" clId="{68E19BB1-34EB-4938-8DB9-3FC4AB8B5591}" dt="2019-10-04T01:40:01.456" v="7" actId="26606"/>
          <ac:spMkLst>
            <pc:docMk/>
            <pc:sldMk cId="1454265713" sldId="264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40:01.456" v="7" actId="26606"/>
          <ac:spMkLst>
            <pc:docMk/>
            <pc:sldMk cId="1454265713" sldId="264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40:01.456" v="7" actId="26606"/>
          <ac:spMkLst>
            <pc:docMk/>
            <pc:sldMk cId="1454265713" sldId="264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40:01.456" v="7" actId="26606"/>
          <ac:picMkLst>
            <pc:docMk/>
            <pc:sldMk cId="1454265713" sldId="264"/>
            <ac:picMk id="2" creationId="{3DF130BA-26FB-4208-B705-802727267DE5}"/>
          </ac:picMkLst>
        </pc:picChg>
      </pc:sldChg>
      <pc:sldChg chg="addSp modSp mod setBg">
        <pc:chgData name="Sarah Gothard" userId="0e53f415fda5f162" providerId="LiveId" clId="{68E19BB1-34EB-4938-8DB9-3FC4AB8B5591}" dt="2019-10-04T01:40:13.706" v="8" actId="26606"/>
        <pc:sldMkLst>
          <pc:docMk/>
          <pc:sldMk cId="2173980234" sldId="265"/>
        </pc:sldMkLst>
        <pc:spChg chg="mod ord">
          <ac:chgData name="Sarah Gothard" userId="0e53f415fda5f162" providerId="LiveId" clId="{68E19BB1-34EB-4938-8DB9-3FC4AB8B5591}" dt="2019-10-04T01:40:13.706" v="8" actId="26606"/>
          <ac:spMkLst>
            <pc:docMk/>
            <pc:sldMk cId="2173980234" sldId="265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40:13.706" v="8" actId="26606"/>
          <ac:spMkLst>
            <pc:docMk/>
            <pc:sldMk cId="2173980234" sldId="265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40:13.706" v="8" actId="26606"/>
          <ac:spMkLst>
            <pc:docMk/>
            <pc:sldMk cId="2173980234" sldId="265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40:13.706" v="8" actId="26606"/>
          <ac:picMkLst>
            <pc:docMk/>
            <pc:sldMk cId="2173980234" sldId="265"/>
            <ac:picMk id="3" creationId="{5A3B1D45-47FE-42B9-98B0-2B367B535CC3}"/>
          </ac:picMkLst>
        </pc:picChg>
      </pc:sldChg>
      <pc:sldChg chg="addSp modSp mod setBg">
        <pc:chgData name="Sarah Gothard" userId="0e53f415fda5f162" providerId="LiveId" clId="{68E19BB1-34EB-4938-8DB9-3FC4AB8B5591}" dt="2019-10-04T01:40:20.121" v="9" actId="26606"/>
        <pc:sldMkLst>
          <pc:docMk/>
          <pc:sldMk cId="1698459150" sldId="266"/>
        </pc:sldMkLst>
        <pc:spChg chg="mod ord">
          <ac:chgData name="Sarah Gothard" userId="0e53f415fda5f162" providerId="LiveId" clId="{68E19BB1-34EB-4938-8DB9-3FC4AB8B5591}" dt="2019-10-04T01:40:20.121" v="9" actId="26606"/>
          <ac:spMkLst>
            <pc:docMk/>
            <pc:sldMk cId="1698459150" sldId="266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40:20.121" v="9" actId="26606"/>
          <ac:spMkLst>
            <pc:docMk/>
            <pc:sldMk cId="1698459150" sldId="266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40:20.121" v="9" actId="26606"/>
          <ac:spMkLst>
            <pc:docMk/>
            <pc:sldMk cId="1698459150" sldId="266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40:20.121" v="9" actId="26606"/>
          <ac:picMkLst>
            <pc:docMk/>
            <pc:sldMk cId="1698459150" sldId="266"/>
            <ac:picMk id="2" creationId="{DEDA1B86-A242-471B-B04D-00528DC4B52E}"/>
          </ac:picMkLst>
        </pc:picChg>
      </pc:sldChg>
      <pc:sldChg chg="addSp modSp mod setBg">
        <pc:chgData name="Sarah Gothard" userId="0e53f415fda5f162" providerId="LiveId" clId="{68E19BB1-34EB-4938-8DB9-3FC4AB8B5591}" dt="2019-10-04T01:40:24.137" v="10" actId="26606"/>
        <pc:sldMkLst>
          <pc:docMk/>
          <pc:sldMk cId="1708549143" sldId="267"/>
        </pc:sldMkLst>
        <pc:spChg chg="mod ord">
          <ac:chgData name="Sarah Gothard" userId="0e53f415fda5f162" providerId="LiveId" clId="{68E19BB1-34EB-4938-8DB9-3FC4AB8B5591}" dt="2019-10-04T01:40:24.137" v="10" actId="26606"/>
          <ac:spMkLst>
            <pc:docMk/>
            <pc:sldMk cId="1708549143" sldId="267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40:24.137" v="10" actId="26606"/>
          <ac:spMkLst>
            <pc:docMk/>
            <pc:sldMk cId="1708549143" sldId="267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40:24.137" v="10" actId="26606"/>
          <ac:spMkLst>
            <pc:docMk/>
            <pc:sldMk cId="1708549143" sldId="267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40:24.137" v="10" actId="26606"/>
          <ac:picMkLst>
            <pc:docMk/>
            <pc:sldMk cId="1708549143" sldId="267"/>
            <ac:picMk id="2" creationId="{A7E8AA6D-04B0-4366-BAE1-E4B039AEC056}"/>
          </ac:picMkLst>
        </pc:picChg>
      </pc:sldChg>
      <pc:sldChg chg="addSp modSp mod setBg">
        <pc:chgData name="Sarah Gothard" userId="0e53f415fda5f162" providerId="LiveId" clId="{68E19BB1-34EB-4938-8DB9-3FC4AB8B5591}" dt="2019-10-04T01:40:27.336" v="11" actId="26606"/>
        <pc:sldMkLst>
          <pc:docMk/>
          <pc:sldMk cId="3742303851" sldId="268"/>
        </pc:sldMkLst>
        <pc:spChg chg="mod ord">
          <ac:chgData name="Sarah Gothard" userId="0e53f415fda5f162" providerId="LiveId" clId="{68E19BB1-34EB-4938-8DB9-3FC4AB8B5591}" dt="2019-10-04T01:40:27.336" v="11" actId="26606"/>
          <ac:spMkLst>
            <pc:docMk/>
            <pc:sldMk cId="3742303851" sldId="268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40:27.336" v="11" actId="26606"/>
          <ac:spMkLst>
            <pc:docMk/>
            <pc:sldMk cId="3742303851" sldId="268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40:27.336" v="11" actId="26606"/>
          <ac:spMkLst>
            <pc:docMk/>
            <pc:sldMk cId="3742303851" sldId="268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40:27.336" v="11" actId="26606"/>
          <ac:picMkLst>
            <pc:docMk/>
            <pc:sldMk cId="3742303851" sldId="268"/>
            <ac:picMk id="3" creationId="{3D27F8E2-BF79-451C-8A49-16CE268F4A48}"/>
          </ac:picMkLst>
        </pc:picChg>
      </pc:sldChg>
      <pc:sldChg chg="addSp modSp mod setBg">
        <pc:chgData name="Sarah Gothard" userId="0e53f415fda5f162" providerId="LiveId" clId="{68E19BB1-34EB-4938-8DB9-3FC4AB8B5591}" dt="2019-10-04T01:40:30.819" v="12" actId="26606"/>
        <pc:sldMkLst>
          <pc:docMk/>
          <pc:sldMk cId="641965717" sldId="269"/>
        </pc:sldMkLst>
        <pc:spChg chg="mod ord">
          <ac:chgData name="Sarah Gothard" userId="0e53f415fda5f162" providerId="LiveId" clId="{68E19BB1-34EB-4938-8DB9-3FC4AB8B5591}" dt="2019-10-04T01:40:30.819" v="12" actId="26606"/>
          <ac:spMkLst>
            <pc:docMk/>
            <pc:sldMk cId="641965717" sldId="269"/>
            <ac:spMk id="4" creationId="{6A86B0EF-15A9-4EDD-98AC-1D12341399EC}"/>
          </ac:spMkLst>
        </pc:spChg>
        <pc:spChg chg="add">
          <ac:chgData name="Sarah Gothard" userId="0e53f415fda5f162" providerId="LiveId" clId="{68E19BB1-34EB-4938-8DB9-3FC4AB8B5591}" dt="2019-10-04T01:40:30.819" v="12" actId="26606"/>
          <ac:spMkLst>
            <pc:docMk/>
            <pc:sldMk cId="641965717" sldId="269"/>
            <ac:spMk id="9" creationId="{01D0AF59-99C3-4251-AB9A-C966C6AD4400}"/>
          </ac:spMkLst>
        </pc:spChg>
        <pc:spChg chg="add">
          <ac:chgData name="Sarah Gothard" userId="0e53f415fda5f162" providerId="LiveId" clId="{68E19BB1-34EB-4938-8DB9-3FC4AB8B5591}" dt="2019-10-04T01:40:30.819" v="12" actId="26606"/>
          <ac:spMkLst>
            <pc:docMk/>
            <pc:sldMk cId="641965717" sldId="269"/>
            <ac:spMk id="11" creationId="{1855405F-37A2-4869-9154-F8BE3BECE6C3}"/>
          </ac:spMkLst>
        </pc:spChg>
        <pc:picChg chg="mod">
          <ac:chgData name="Sarah Gothard" userId="0e53f415fda5f162" providerId="LiveId" clId="{68E19BB1-34EB-4938-8DB9-3FC4AB8B5591}" dt="2019-10-04T01:40:30.819" v="12" actId="26606"/>
          <ac:picMkLst>
            <pc:docMk/>
            <pc:sldMk cId="641965717" sldId="269"/>
            <ac:picMk id="2" creationId="{B45F09C4-C7FA-4223-BDCD-598C18A481F3}"/>
          </ac:picMkLst>
        </pc:picChg>
      </pc:sldChg>
    </pc:docChg>
  </pc:docChgLst>
  <pc:docChgLst>
    <pc:chgData name="Sarah Gothard" userId="0e53f415fda5f162" providerId="LiveId" clId="{682CD8F2-4EC1-48AB-BBB4-06332DC7E32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7769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986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52936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096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844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8354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0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09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939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93910" y="660236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4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CA8B4-AB25-49DC-B3FB-783B5C0D3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06650"/>
            <a:ext cx="10905066" cy="2044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A1B86-A242-471B-B04D-00528DC4B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1563"/>
            <a:ext cx="10905066" cy="40348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9845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E8AA6D-04B0-4366-BAE1-E4B039AEC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0854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7F8E2-BF79-451C-8A49-16CE268F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4230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5F09C4-C7FA-4223-BDCD-598C18A48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97932"/>
            <a:ext cx="10905066" cy="40621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4196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9597D-C2A6-4FE1-B528-E2AB09DA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4816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C6198-2FB5-43C0-A59A-664955B23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7951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7D239-BAA7-4449-A115-685C39CD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2402"/>
            <a:ext cx="10905066" cy="36531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917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65EE1A-A90F-4891-AA60-7E8FD54C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3788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445198-328A-4142-8DF2-FF815FA2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6155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B0D53-6F76-4383-9E72-133CADC0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25195"/>
            <a:ext cx="10905066" cy="40076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245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F130BA-26FB-4208-B705-802727267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5426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B1D45-47FE-42B9-98B0-2B367B535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B0EF-15A9-4EDD-98AC-1D12341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73980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2019-10-04T01:40:30Z</dcterms:created>
  <dcterms:modified xsi:type="dcterms:W3CDTF">2019-10-04T01:40:35Z</dcterms:modified>
</cp:coreProperties>
</file>