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897" autoAdjust="0"/>
  </p:normalViewPr>
  <p:slideViewPr>
    <p:cSldViewPr snapToGrid="0" showGuides="1">
      <p:cViewPr varScale="1">
        <p:scale>
          <a:sx n="60" d="100"/>
          <a:sy n="60" d="100"/>
        </p:scale>
        <p:origin x="52" y="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39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1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850CAD-309B-947E-571B-CE47B0DC1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15E9C2-9FD7-F7D8-B621-2DC2DD3721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6481FC-2AD5-2D1A-7CF3-F3E2E8E3A8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ACCFA-337E-7CA7-C4BE-56C07C809C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34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82ECF-E920-41A9-1BE5-0A8E022E12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D092C2-6358-AC59-44C0-27B8997787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1B69B0-8EBB-6039-201B-3649C125C1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B503C-62E9-5EBA-01D5-16D071F2E4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6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F2781-1421-4E5A-F273-AF0048D29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094DA5-22DB-56CE-4F33-0840BA34AF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3AAA72-D8FC-8D36-E4EB-357232D636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0CDA5-A95F-BCEF-DB12-45698790E2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0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A8AE6-6177-F1F4-86D5-CA671F296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46DAAB-835B-1540-5B39-436A7269F6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1596BE-F8F8-C32B-9588-8820DF66D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1AD09-7E95-4B67-6F67-C7171D1932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32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9B4856-1C2B-68F8-7841-15D8DD275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C867BF-B5ED-EA5F-7A2E-F2F818AD44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A0E6A7-4F0F-824E-2532-D2E5B589D3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86169-9E3D-F7FF-AA44-B04E7FA7A5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45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1F44C-69EE-49F6-B432-567529B32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5CED60-3C24-2DC2-6596-51517C20B3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78D5BC-A942-682C-CF93-B669BFE7A8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E552D-FAAA-C853-76FE-8B15E5D64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61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A6457-C573-5A3C-C23C-28E1D31AD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1B0037-CA1F-68F3-7748-6913951B05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D5AB46-E704-6280-1E00-9537684591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BB8F4-A62E-2276-F685-FBEF6314CF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1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930F-B01D-4028-8B0E-F04A757B0699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C325-617C-42E1-A6AF-118EDF27271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8D81-6BD5-46B7-9B73-DEE655C1886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C288-CCDF-45F6-83D0-A2FE5ACE465F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5A52-B967-49EA-8061-39B3BE009428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2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9526-DBFE-4551-9E96-5C58470BC658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293A-BB95-429D-88CC-3135E7960F89}" type="datetime1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7CE0-0531-4EF8-8787-1EC0D7A34FF0}" type="datetime1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118D-4D4F-479C-A838-72E399FF8A28}" type="datetime1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9326-9B09-407E-8F3A-D259103F9967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3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7D88-5436-44B5-8DC9-9FDDE2F10776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0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D02B-8AA9-49C7-8C12-9B0D1540D09E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3E787-56DF-D9E7-53A4-54F176367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9515"/>
            <a:ext cx="4114800" cy="36512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19B01-994A-27E4-3E6B-5C5074AD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8219CA-2DBF-8343-55D9-CFDF30912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024"/>
            <a:ext cx="12192000" cy="669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5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4D034-3BE5-895D-B2E8-4BD619833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D4E3D-D11B-15F3-1D8A-DE60E30F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39C8BC-4951-CB99-93CA-787B4B6C4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04"/>
            <a:ext cx="12192000" cy="683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40A21-0C4D-BBDE-579A-7179BB5F5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E21A-402E-6BBD-7B50-38C91F28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6E73F9-E43A-005A-7FEF-A82FA295A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6918"/>
            <a:ext cx="12192000" cy="608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44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42340-72AE-1166-0D17-2305A9FF2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F1A62-C293-7C98-956B-D0506537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E8F1FB-F56E-918B-E581-D362CFF16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4126"/>
            <a:ext cx="12192000" cy="654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5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F7698-5410-5344-7CB2-4A810CCA4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E0BF3-4F0A-9C23-5CF2-3BB52C37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FDAB52-1AC8-147C-A216-BACC7139F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875"/>
            <a:ext cx="12192000" cy="636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9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8EEBD-DCE2-A4E3-D166-0B939091F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59E6F-D23E-80AE-9795-71EFFE784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BB2760-9912-4D06-58A7-7C9BD9073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268"/>
            <a:ext cx="12192000" cy="671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1F86D-F433-EC58-0BD1-E69919E9F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8555E-99C7-8F8A-A248-45AAE9DB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32EB33-8F00-9CF9-590F-94AD3C39A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60"/>
            <a:ext cx="12192000" cy="655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0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311A5-CB3E-24A4-CC71-E4F434A06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3B513-5BBF-74FF-4709-76A7AF24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A7F43F-B758-E3EA-E579-8562E7777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196"/>
            <a:ext cx="12192000" cy="676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8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69</Words>
  <Application>Microsoft Office PowerPoint</Application>
  <PresentationFormat>Widescreen</PresentationFormat>
  <Paragraphs>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6</cp:revision>
  <dcterms:created xsi:type="dcterms:W3CDTF">2019-10-04T02:12:20Z</dcterms:created>
  <dcterms:modified xsi:type="dcterms:W3CDTF">2025-05-25T01:11:49Z</dcterms:modified>
</cp:coreProperties>
</file>