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19"/>
  </p:notesMasterIdLst>
  <p:handoutMasterIdLst>
    <p:handoutMasterId r:id="rId20"/>
  </p:handoutMasterIdLst>
  <p:sldIdLst>
    <p:sldId id="262" r:id="rId2"/>
    <p:sldId id="264" r:id="rId3"/>
    <p:sldId id="265" r:id="rId4"/>
    <p:sldId id="266" r:id="rId5"/>
    <p:sldId id="267" r:id="rId6"/>
    <p:sldId id="268" r:id="rId7"/>
    <p:sldId id="269" r:id="rId8"/>
    <p:sldId id="271" r:id="rId9"/>
    <p:sldId id="272" r:id="rId10"/>
    <p:sldId id="277" r:id="rId11"/>
    <p:sldId id="274" r:id="rId12"/>
    <p:sldId id="275" r:id="rId13"/>
    <p:sldId id="276" r:id="rId14"/>
    <p:sldId id="273" r:id="rId15"/>
    <p:sldId id="278" r:id="rId16"/>
    <p:sldId id="279" r:id="rId17"/>
    <p:sldId id="28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4AD96F-F12D-4D43-A500-C1A1346A04B1}" v="34" dt="2020-07-11T01:14:55.864"/>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91160" autoAdjust="0"/>
  </p:normalViewPr>
  <p:slideViewPr>
    <p:cSldViewPr snapToGrid="0" showGuides="1">
      <p:cViewPr varScale="1">
        <p:scale>
          <a:sx n="40" d="100"/>
          <a:sy n="40" d="100"/>
        </p:scale>
        <p:origin x="1050" y="54"/>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17A7A849-B4D8-4E2B-8E50-BA057F568A0F}"/>
    <pc:docChg chg="custSel addSld delSld modSld sldOrd">
      <pc:chgData name="Sarah Gothard" userId="0e53f415fda5f162" providerId="LiveId" clId="{17A7A849-B4D8-4E2B-8E50-BA057F568A0F}" dt="2020-07-11T01:15:03.621" v="100" actId="1076"/>
      <pc:docMkLst>
        <pc:docMk/>
      </pc:docMkLst>
      <pc:sldChg chg="addSp delSp modSp">
        <pc:chgData name="Sarah Gothard" userId="0e53f415fda5f162" providerId="LiveId" clId="{17A7A849-B4D8-4E2B-8E50-BA057F568A0F}" dt="2020-07-11T00:57:48.666" v="24" actId="1076"/>
        <pc:sldMkLst>
          <pc:docMk/>
          <pc:sldMk cId="219344417" sldId="262"/>
        </pc:sldMkLst>
        <pc:spChg chg="mod">
          <ac:chgData name="Sarah Gothard" userId="0e53f415fda5f162" providerId="LiveId" clId="{17A7A849-B4D8-4E2B-8E50-BA057F568A0F}" dt="2020-07-11T00:57:41.013" v="20" actId="20577"/>
          <ac:spMkLst>
            <pc:docMk/>
            <pc:sldMk cId="219344417" sldId="262"/>
            <ac:spMk id="2" creationId="{311D2B00-B72D-4A5C-82B8-17407371CFFA}"/>
          </ac:spMkLst>
        </pc:spChg>
        <pc:picChg chg="del">
          <ac:chgData name="Sarah Gothard" userId="0e53f415fda5f162" providerId="LiveId" clId="{17A7A849-B4D8-4E2B-8E50-BA057F568A0F}" dt="2020-07-11T00:57:43.519" v="21" actId="478"/>
          <ac:picMkLst>
            <pc:docMk/>
            <pc:sldMk cId="219344417" sldId="262"/>
            <ac:picMk id="3" creationId="{AC38EAAA-64F0-4523-B146-273F732CF4A3}"/>
          </ac:picMkLst>
        </pc:picChg>
        <pc:picChg chg="add mod">
          <ac:chgData name="Sarah Gothard" userId="0e53f415fda5f162" providerId="LiveId" clId="{17A7A849-B4D8-4E2B-8E50-BA057F568A0F}" dt="2020-07-11T00:57:48.666" v="24" actId="1076"/>
          <ac:picMkLst>
            <pc:docMk/>
            <pc:sldMk cId="219344417" sldId="262"/>
            <ac:picMk id="5" creationId="{CEA9E964-A4FA-474E-9360-1A324353C979}"/>
          </ac:picMkLst>
        </pc:picChg>
      </pc:sldChg>
      <pc:sldChg chg="addSp delSp modSp">
        <pc:chgData name="Sarah Gothard" userId="0e53f415fda5f162" providerId="LiveId" clId="{17A7A849-B4D8-4E2B-8E50-BA057F568A0F}" dt="2020-07-11T01:01:42.622" v="58" actId="1076"/>
        <pc:sldMkLst>
          <pc:docMk/>
          <pc:sldMk cId="795945589" sldId="264"/>
        </pc:sldMkLst>
        <pc:spChg chg="del">
          <ac:chgData name="Sarah Gothard" userId="0e53f415fda5f162" providerId="LiveId" clId="{17A7A849-B4D8-4E2B-8E50-BA057F568A0F}" dt="2020-07-11T00:57:58.800" v="28" actId="478"/>
          <ac:spMkLst>
            <pc:docMk/>
            <pc:sldMk cId="795945589" sldId="264"/>
            <ac:spMk id="2" creationId="{311D2B00-B72D-4A5C-82B8-17407371CFFA}"/>
          </ac:spMkLst>
        </pc:spChg>
        <pc:spChg chg="add del">
          <ac:chgData name="Sarah Gothard" userId="0e53f415fda5f162" providerId="LiveId" clId="{17A7A849-B4D8-4E2B-8E50-BA057F568A0F}" dt="2020-07-11T00:57:57.489" v="27"/>
          <ac:spMkLst>
            <pc:docMk/>
            <pc:sldMk cId="795945589" sldId="264"/>
            <ac:spMk id="5" creationId="{AE871BC2-8528-4B60-8CAB-9FA471E4244B}"/>
          </ac:spMkLst>
        </pc:spChg>
        <pc:spChg chg="add">
          <ac:chgData name="Sarah Gothard" userId="0e53f415fda5f162" providerId="LiveId" clId="{17A7A849-B4D8-4E2B-8E50-BA057F568A0F}" dt="2020-07-11T00:57:59.125" v="29"/>
          <ac:spMkLst>
            <pc:docMk/>
            <pc:sldMk cId="795945589" sldId="264"/>
            <ac:spMk id="6" creationId="{6534838D-0D90-4C85-B682-8CE224068C3F}"/>
          </ac:spMkLst>
        </pc:spChg>
        <pc:picChg chg="del">
          <ac:chgData name="Sarah Gothard" userId="0e53f415fda5f162" providerId="LiveId" clId="{17A7A849-B4D8-4E2B-8E50-BA057F568A0F}" dt="2020-07-11T00:57:51.439" v="25" actId="478"/>
          <ac:picMkLst>
            <pc:docMk/>
            <pc:sldMk cId="795945589" sldId="264"/>
            <ac:picMk id="3" creationId="{8D622FAA-D420-4C4A-810C-944437430BDA}"/>
          </ac:picMkLst>
        </pc:picChg>
        <pc:picChg chg="add mod">
          <ac:chgData name="Sarah Gothard" userId="0e53f415fda5f162" providerId="LiveId" clId="{17A7A849-B4D8-4E2B-8E50-BA057F568A0F}" dt="2020-07-11T01:01:42.622" v="58" actId="1076"/>
          <ac:picMkLst>
            <pc:docMk/>
            <pc:sldMk cId="795945589" sldId="264"/>
            <ac:picMk id="7" creationId="{4D8C7A91-7F84-444B-9917-519E4056C311}"/>
          </ac:picMkLst>
        </pc:picChg>
      </pc:sldChg>
      <pc:sldChg chg="del">
        <pc:chgData name="Sarah Gothard" userId="0e53f415fda5f162" providerId="LiveId" clId="{17A7A849-B4D8-4E2B-8E50-BA057F568A0F}" dt="2020-07-11T00:58:02.711" v="30" actId="2696"/>
        <pc:sldMkLst>
          <pc:docMk/>
          <pc:sldMk cId="773189137" sldId="265"/>
        </pc:sldMkLst>
      </pc:sldChg>
      <pc:sldChg chg="addSp modSp add">
        <pc:chgData name="Sarah Gothard" userId="0e53f415fda5f162" providerId="LiveId" clId="{17A7A849-B4D8-4E2B-8E50-BA057F568A0F}" dt="2020-07-11T01:07:04.051" v="77" actId="1076"/>
        <pc:sldMkLst>
          <pc:docMk/>
          <pc:sldMk cId="2201300323" sldId="265"/>
        </pc:sldMkLst>
        <pc:picChg chg="add mod">
          <ac:chgData name="Sarah Gothard" userId="0e53f415fda5f162" providerId="LiveId" clId="{17A7A849-B4D8-4E2B-8E50-BA057F568A0F}" dt="2020-07-11T01:07:04.051" v="77" actId="1076"/>
          <ac:picMkLst>
            <pc:docMk/>
            <pc:sldMk cId="2201300323" sldId="265"/>
            <ac:picMk id="2" creationId="{52B696D8-EE13-4009-A7A0-D4458BB6F542}"/>
          </ac:picMkLst>
        </pc:picChg>
      </pc:sldChg>
      <pc:sldChg chg="addSp modSp add">
        <pc:chgData name="Sarah Gothard" userId="0e53f415fda5f162" providerId="LiveId" clId="{17A7A849-B4D8-4E2B-8E50-BA057F568A0F}" dt="2020-07-11T01:12:52.120" v="89" actId="1076"/>
        <pc:sldMkLst>
          <pc:docMk/>
          <pc:sldMk cId="1057422032" sldId="266"/>
        </pc:sldMkLst>
        <pc:picChg chg="add mod">
          <ac:chgData name="Sarah Gothard" userId="0e53f415fda5f162" providerId="LiveId" clId="{17A7A849-B4D8-4E2B-8E50-BA057F568A0F}" dt="2020-07-11T01:12:52.120" v="89" actId="1076"/>
          <ac:picMkLst>
            <pc:docMk/>
            <pc:sldMk cId="1057422032" sldId="266"/>
            <ac:picMk id="2" creationId="{4D6724AB-EE36-46CE-B809-48A5D85EDEE1}"/>
          </ac:picMkLst>
        </pc:picChg>
      </pc:sldChg>
      <pc:sldChg chg="del">
        <pc:chgData name="Sarah Gothard" userId="0e53f415fda5f162" providerId="LiveId" clId="{17A7A849-B4D8-4E2B-8E50-BA057F568A0F}" dt="2020-07-11T00:58:02.768" v="33" actId="2696"/>
        <pc:sldMkLst>
          <pc:docMk/>
          <pc:sldMk cId="1842658203" sldId="266"/>
        </pc:sldMkLst>
      </pc:sldChg>
      <pc:sldChg chg="addSp delSp modSp add">
        <pc:chgData name="Sarah Gothard" userId="0e53f415fda5f162" providerId="LiveId" clId="{17A7A849-B4D8-4E2B-8E50-BA057F568A0F}" dt="2020-07-11T00:59:40.841" v="50" actId="1076"/>
        <pc:sldMkLst>
          <pc:docMk/>
          <pc:sldMk cId="568279387" sldId="267"/>
        </pc:sldMkLst>
        <pc:picChg chg="add del">
          <ac:chgData name="Sarah Gothard" userId="0e53f415fda5f162" providerId="LiveId" clId="{17A7A849-B4D8-4E2B-8E50-BA057F568A0F}" dt="2020-07-11T00:58:37.050" v="43"/>
          <ac:picMkLst>
            <pc:docMk/>
            <pc:sldMk cId="568279387" sldId="267"/>
            <ac:picMk id="2" creationId="{6D8996AC-459E-4E44-B34A-FECD053C5352}"/>
          </ac:picMkLst>
        </pc:picChg>
        <pc:picChg chg="add del">
          <ac:chgData name="Sarah Gothard" userId="0e53f415fda5f162" providerId="LiveId" clId="{17A7A849-B4D8-4E2B-8E50-BA057F568A0F}" dt="2020-07-11T00:59:03.178" v="45"/>
          <ac:picMkLst>
            <pc:docMk/>
            <pc:sldMk cId="568279387" sldId="267"/>
            <ac:picMk id="3" creationId="{01941D17-B310-4819-AA61-B3957C27CA6D}"/>
          </ac:picMkLst>
        </pc:picChg>
        <pc:picChg chg="add mod">
          <ac:chgData name="Sarah Gothard" userId="0e53f415fda5f162" providerId="LiveId" clId="{17A7A849-B4D8-4E2B-8E50-BA057F568A0F}" dt="2020-07-11T00:59:40.841" v="50" actId="1076"/>
          <ac:picMkLst>
            <pc:docMk/>
            <pc:sldMk cId="568279387" sldId="267"/>
            <ac:picMk id="5" creationId="{F40E4777-7B09-49BE-8755-BF62AE73C696}"/>
          </ac:picMkLst>
        </pc:picChg>
      </pc:sldChg>
      <pc:sldChg chg="del">
        <pc:chgData name="Sarah Gothard" userId="0e53f415fda5f162" providerId="LiveId" clId="{17A7A849-B4D8-4E2B-8E50-BA057F568A0F}" dt="2020-07-11T00:58:02.779" v="34" actId="2696"/>
        <pc:sldMkLst>
          <pc:docMk/>
          <pc:sldMk cId="2274250376" sldId="267"/>
        </pc:sldMkLst>
      </pc:sldChg>
      <pc:sldChg chg="del">
        <pc:chgData name="Sarah Gothard" userId="0e53f415fda5f162" providerId="LiveId" clId="{17A7A849-B4D8-4E2B-8E50-BA057F568A0F}" dt="2020-07-11T00:58:02.792" v="35" actId="2696"/>
        <pc:sldMkLst>
          <pc:docMk/>
          <pc:sldMk cId="677499906" sldId="268"/>
        </pc:sldMkLst>
      </pc:sldChg>
      <pc:sldChg chg="addSp modSp add">
        <pc:chgData name="Sarah Gothard" userId="0e53f415fda5f162" providerId="LiveId" clId="{17A7A849-B4D8-4E2B-8E50-BA057F568A0F}" dt="2020-07-11T01:03:00.257" v="63" actId="1076"/>
        <pc:sldMkLst>
          <pc:docMk/>
          <pc:sldMk cId="797334142" sldId="268"/>
        </pc:sldMkLst>
        <pc:picChg chg="add mod">
          <ac:chgData name="Sarah Gothard" userId="0e53f415fda5f162" providerId="LiveId" clId="{17A7A849-B4D8-4E2B-8E50-BA057F568A0F}" dt="2020-07-11T01:03:00.257" v="63" actId="1076"/>
          <ac:picMkLst>
            <pc:docMk/>
            <pc:sldMk cId="797334142" sldId="268"/>
            <ac:picMk id="2" creationId="{969D9508-F5BC-45F6-B0AB-3120CFFB7639}"/>
          </ac:picMkLst>
        </pc:picChg>
      </pc:sldChg>
      <pc:sldChg chg="addSp modSp add">
        <pc:chgData name="Sarah Gothard" userId="0e53f415fda5f162" providerId="LiveId" clId="{17A7A849-B4D8-4E2B-8E50-BA057F568A0F}" dt="2020-07-11T01:08:02.702" v="80" actId="1076"/>
        <pc:sldMkLst>
          <pc:docMk/>
          <pc:sldMk cId="2648832274" sldId="269"/>
        </pc:sldMkLst>
        <pc:picChg chg="add mod">
          <ac:chgData name="Sarah Gothard" userId="0e53f415fda5f162" providerId="LiveId" clId="{17A7A849-B4D8-4E2B-8E50-BA057F568A0F}" dt="2020-07-11T01:08:02.702" v="80" actId="1076"/>
          <ac:picMkLst>
            <pc:docMk/>
            <pc:sldMk cId="2648832274" sldId="269"/>
            <ac:picMk id="2" creationId="{C1F5FAC2-1608-4416-8979-1170CB0785C6}"/>
          </ac:picMkLst>
        </pc:picChg>
      </pc:sldChg>
      <pc:sldChg chg="add del">
        <pc:chgData name="Sarah Gothard" userId="0e53f415fda5f162" providerId="LiveId" clId="{17A7A849-B4D8-4E2B-8E50-BA057F568A0F}" dt="2020-07-11T01:00:00.673" v="53" actId="2696"/>
        <pc:sldMkLst>
          <pc:docMk/>
          <pc:sldMk cId="574369384" sldId="270"/>
        </pc:sldMkLst>
      </pc:sldChg>
      <pc:sldChg chg="addSp modSp add">
        <pc:chgData name="Sarah Gothard" userId="0e53f415fda5f162" providerId="LiveId" clId="{17A7A849-B4D8-4E2B-8E50-BA057F568A0F}" dt="2020-07-11T01:13:43.647" v="92" actId="1076"/>
        <pc:sldMkLst>
          <pc:docMk/>
          <pc:sldMk cId="1129282687" sldId="271"/>
        </pc:sldMkLst>
        <pc:picChg chg="add mod">
          <ac:chgData name="Sarah Gothard" userId="0e53f415fda5f162" providerId="LiveId" clId="{17A7A849-B4D8-4E2B-8E50-BA057F568A0F}" dt="2020-07-11T01:13:43.647" v="92" actId="1076"/>
          <ac:picMkLst>
            <pc:docMk/>
            <pc:sldMk cId="1129282687" sldId="271"/>
            <ac:picMk id="2" creationId="{D373FBFD-AA3C-476C-AB49-FA54FE9FDF40}"/>
          </ac:picMkLst>
        </pc:picChg>
      </pc:sldChg>
      <pc:sldChg chg="add">
        <pc:chgData name="Sarah Gothard" userId="0e53f415fda5f162" providerId="LiveId" clId="{17A7A849-B4D8-4E2B-8E50-BA057F568A0F}" dt="2020-07-11T00:59:59.058" v="52"/>
        <pc:sldMkLst>
          <pc:docMk/>
          <pc:sldMk cId="328972736" sldId="272"/>
        </pc:sldMkLst>
      </pc:sldChg>
      <pc:sldChg chg="addSp modSp add ord">
        <pc:chgData name="Sarah Gothard" userId="0e53f415fda5f162" providerId="LiveId" clId="{17A7A849-B4D8-4E2B-8E50-BA057F568A0F}" dt="2020-07-11T01:05:26.677" v="73"/>
        <pc:sldMkLst>
          <pc:docMk/>
          <pc:sldMk cId="2243913713" sldId="273"/>
        </pc:sldMkLst>
        <pc:picChg chg="add mod">
          <ac:chgData name="Sarah Gothard" userId="0e53f415fda5f162" providerId="LiveId" clId="{17A7A849-B4D8-4E2B-8E50-BA057F568A0F}" dt="2020-07-11T01:05:06.984" v="71" actId="1076"/>
          <ac:picMkLst>
            <pc:docMk/>
            <pc:sldMk cId="2243913713" sldId="273"/>
            <ac:picMk id="2" creationId="{3A717997-C3A4-421C-9F0E-D3B62D0549D1}"/>
          </ac:picMkLst>
        </pc:picChg>
      </pc:sldChg>
      <pc:sldChg chg="addSp modSp add">
        <pc:chgData name="Sarah Gothard" userId="0e53f415fda5f162" providerId="LiveId" clId="{17A7A849-B4D8-4E2B-8E50-BA057F568A0F}" dt="2020-07-11T01:09:26.376" v="83" actId="1076"/>
        <pc:sldMkLst>
          <pc:docMk/>
          <pc:sldMk cId="129252063" sldId="274"/>
        </pc:sldMkLst>
        <pc:picChg chg="add mod">
          <ac:chgData name="Sarah Gothard" userId="0e53f415fda5f162" providerId="LiveId" clId="{17A7A849-B4D8-4E2B-8E50-BA057F568A0F}" dt="2020-07-11T01:09:26.376" v="83" actId="1076"/>
          <ac:picMkLst>
            <pc:docMk/>
            <pc:sldMk cId="129252063" sldId="274"/>
            <ac:picMk id="2" creationId="{349DF6C9-12CE-4A0A-B0C4-A624A1A74890}"/>
          </ac:picMkLst>
        </pc:picChg>
      </pc:sldChg>
      <pc:sldChg chg="addSp modSp add">
        <pc:chgData name="Sarah Gothard" userId="0e53f415fda5f162" providerId="LiveId" clId="{17A7A849-B4D8-4E2B-8E50-BA057F568A0F}" dt="2020-07-11T01:14:33.425" v="95" actId="1076"/>
        <pc:sldMkLst>
          <pc:docMk/>
          <pc:sldMk cId="1365295373" sldId="275"/>
        </pc:sldMkLst>
        <pc:picChg chg="add mod">
          <ac:chgData name="Sarah Gothard" userId="0e53f415fda5f162" providerId="LiveId" clId="{17A7A849-B4D8-4E2B-8E50-BA057F568A0F}" dt="2020-07-11T01:14:33.425" v="95" actId="1076"/>
          <ac:picMkLst>
            <pc:docMk/>
            <pc:sldMk cId="1365295373" sldId="275"/>
            <ac:picMk id="2" creationId="{D51972BC-353F-4D91-AAAB-F6F57D4F78CB}"/>
          </ac:picMkLst>
        </pc:picChg>
      </pc:sldChg>
      <pc:sldChg chg="del">
        <pc:chgData name="Sarah Gothard" userId="0e53f415fda5f162" providerId="LiveId" clId="{17A7A849-B4D8-4E2B-8E50-BA057F568A0F}" dt="2020-07-11T00:58:02.730" v="31" actId="2696"/>
        <pc:sldMkLst>
          <pc:docMk/>
          <pc:sldMk cId="4223310567" sldId="275"/>
        </pc:sldMkLst>
      </pc:sldChg>
      <pc:sldChg chg="del">
        <pc:chgData name="Sarah Gothard" userId="0e53f415fda5f162" providerId="LiveId" clId="{17A7A849-B4D8-4E2B-8E50-BA057F568A0F}" dt="2020-07-11T00:58:02.750" v="32" actId="2696"/>
        <pc:sldMkLst>
          <pc:docMk/>
          <pc:sldMk cId="1946695878" sldId="276"/>
        </pc:sldMkLst>
      </pc:sldChg>
      <pc:sldChg chg="add">
        <pc:chgData name="Sarah Gothard" userId="0e53f415fda5f162" providerId="LiveId" clId="{17A7A849-B4D8-4E2B-8E50-BA057F568A0F}" dt="2020-07-11T01:00:04.874" v="54"/>
        <pc:sldMkLst>
          <pc:docMk/>
          <pc:sldMk cId="1994224782" sldId="276"/>
        </pc:sldMkLst>
      </pc:sldChg>
      <pc:sldChg chg="addSp modSp add ord">
        <pc:chgData name="Sarah Gothard" userId="0e53f415fda5f162" providerId="LiveId" clId="{17A7A849-B4D8-4E2B-8E50-BA057F568A0F}" dt="2020-07-11T01:05:33.358" v="74"/>
        <pc:sldMkLst>
          <pc:docMk/>
          <pc:sldMk cId="393380758" sldId="277"/>
        </pc:sldMkLst>
        <pc:picChg chg="add mod">
          <ac:chgData name="Sarah Gothard" userId="0e53f415fda5f162" providerId="LiveId" clId="{17A7A849-B4D8-4E2B-8E50-BA057F568A0F}" dt="2020-07-11T01:04:08.522" v="68" actId="1076"/>
          <ac:picMkLst>
            <pc:docMk/>
            <pc:sldMk cId="393380758" sldId="277"/>
            <ac:picMk id="2" creationId="{74457E90-83A4-4F51-8095-1EAA12ACD5ED}"/>
          </ac:picMkLst>
        </pc:picChg>
      </pc:sldChg>
      <pc:sldChg chg="addSp modSp add">
        <pc:chgData name="Sarah Gothard" userId="0e53f415fda5f162" providerId="LiveId" clId="{17A7A849-B4D8-4E2B-8E50-BA057F568A0F}" dt="2020-07-11T01:11:49.724" v="86" actId="1076"/>
        <pc:sldMkLst>
          <pc:docMk/>
          <pc:sldMk cId="4212629148" sldId="278"/>
        </pc:sldMkLst>
        <pc:picChg chg="add mod">
          <ac:chgData name="Sarah Gothard" userId="0e53f415fda5f162" providerId="LiveId" clId="{17A7A849-B4D8-4E2B-8E50-BA057F568A0F}" dt="2020-07-11T01:11:49.724" v="86" actId="1076"/>
          <ac:picMkLst>
            <pc:docMk/>
            <pc:sldMk cId="4212629148" sldId="278"/>
            <ac:picMk id="2" creationId="{B4D02BA9-6530-45FC-A82F-CB6A0619CE54}"/>
          </ac:picMkLst>
        </pc:picChg>
      </pc:sldChg>
      <pc:sldChg chg="addSp modSp add">
        <pc:chgData name="Sarah Gothard" userId="0e53f415fda5f162" providerId="LiveId" clId="{17A7A849-B4D8-4E2B-8E50-BA057F568A0F}" dt="2020-07-11T01:15:03.621" v="100" actId="1076"/>
        <pc:sldMkLst>
          <pc:docMk/>
          <pc:sldMk cId="3853916340" sldId="279"/>
        </pc:sldMkLst>
        <pc:picChg chg="add mod">
          <ac:chgData name="Sarah Gothard" userId="0e53f415fda5f162" providerId="LiveId" clId="{17A7A849-B4D8-4E2B-8E50-BA057F568A0F}" dt="2020-07-11T01:15:03.621" v="100" actId="1076"/>
          <ac:picMkLst>
            <pc:docMk/>
            <pc:sldMk cId="3853916340" sldId="279"/>
            <ac:picMk id="2" creationId="{BBF46C04-FAFE-4B25-9094-FD8F31BF0CE3}"/>
          </ac:picMkLst>
        </pc:picChg>
      </pc:sldChg>
      <pc:sldChg chg="add">
        <pc:chgData name="Sarah Gothard" userId="0e53f415fda5f162" providerId="LiveId" clId="{17A7A849-B4D8-4E2B-8E50-BA057F568A0F}" dt="2020-07-11T01:00:06.142" v="55"/>
        <pc:sldMkLst>
          <pc:docMk/>
          <pc:sldMk cId="1004730465" sldId="28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7/10/2020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7/10/2020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7/10/2020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7/10/2020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7/10/2020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7/10/2020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7/10/2020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7/10/2020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7/10/2020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7/10/2020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7/10/2020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7/10/2020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7/10/2020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7/10/2020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7/10/2020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7/10/2020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7/10/2020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7/10/2020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EA9E964-A4FA-474E-9360-1A324353C979}"/>
              </a:ext>
            </a:extLst>
          </p:cNvPr>
          <p:cNvPicPr>
            <a:picLocks noChangeAspect="1"/>
          </p:cNvPicPr>
          <p:nvPr/>
        </p:nvPicPr>
        <p:blipFill>
          <a:blip r:embed="rId3"/>
          <a:stretch>
            <a:fillRect/>
          </a:stretch>
        </p:blipFill>
        <p:spPr>
          <a:xfrm>
            <a:off x="994610" y="2769726"/>
            <a:ext cx="10202779" cy="1288848"/>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1">
            <a:extLst>
              <a:ext uri="{FF2B5EF4-FFF2-40B4-BE49-F238E27FC236}">
                <a16:creationId xmlns:a16="http://schemas.microsoft.com/office/drawing/2014/main" id="{6534838D-0D90-4C85-B682-8CE224068C3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74457E90-83A4-4F51-8095-1EAA12ACD5ED}"/>
              </a:ext>
            </a:extLst>
          </p:cNvPr>
          <p:cNvPicPr>
            <a:picLocks noChangeAspect="1"/>
          </p:cNvPicPr>
          <p:nvPr/>
        </p:nvPicPr>
        <p:blipFill>
          <a:blip r:embed="rId2"/>
          <a:stretch>
            <a:fillRect/>
          </a:stretch>
        </p:blipFill>
        <p:spPr>
          <a:xfrm>
            <a:off x="891741" y="508514"/>
            <a:ext cx="10383940" cy="5847836"/>
          </a:xfrm>
          <a:prstGeom prst="rect">
            <a:avLst/>
          </a:prstGeom>
        </p:spPr>
      </p:pic>
    </p:spTree>
    <p:extLst>
      <p:ext uri="{BB962C8B-B14F-4D97-AF65-F5344CB8AC3E}">
        <p14:creationId xmlns:p14="http://schemas.microsoft.com/office/powerpoint/2010/main" val="393380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1">
            <a:extLst>
              <a:ext uri="{FF2B5EF4-FFF2-40B4-BE49-F238E27FC236}">
                <a16:creationId xmlns:a16="http://schemas.microsoft.com/office/drawing/2014/main" id="{6534838D-0D90-4C85-B682-8CE224068C3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49DF6C9-12CE-4A0A-B0C4-A624A1A74890}"/>
              </a:ext>
            </a:extLst>
          </p:cNvPr>
          <p:cNvPicPr>
            <a:picLocks noChangeAspect="1"/>
          </p:cNvPicPr>
          <p:nvPr/>
        </p:nvPicPr>
        <p:blipFill>
          <a:blip r:embed="rId2"/>
          <a:stretch>
            <a:fillRect/>
          </a:stretch>
        </p:blipFill>
        <p:spPr>
          <a:xfrm>
            <a:off x="825911" y="816797"/>
            <a:ext cx="10515600" cy="5224406"/>
          </a:xfrm>
          <a:prstGeom prst="rect">
            <a:avLst/>
          </a:prstGeom>
        </p:spPr>
      </p:pic>
    </p:spTree>
    <p:extLst>
      <p:ext uri="{BB962C8B-B14F-4D97-AF65-F5344CB8AC3E}">
        <p14:creationId xmlns:p14="http://schemas.microsoft.com/office/powerpoint/2010/main" val="129252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1">
            <a:extLst>
              <a:ext uri="{FF2B5EF4-FFF2-40B4-BE49-F238E27FC236}">
                <a16:creationId xmlns:a16="http://schemas.microsoft.com/office/drawing/2014/main" id="{6534838D-0D90-4C85-B682-8CE224068C3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D51972BC-353F-4D91-AAAB-F6F57D4F78CB}"/>
              </a:ext>
            </a:extLst>
          </p:cNvPr>
          <p:cNvPicPr>
            <a:picLocks noChangeAspect="1"/>
          </p:cNvPicPr>
          <p:nvPr/>
        </p:nvPicPr>
        <p:blipFill>
          <a:blip r:embed="rId2"/>
          <a:stretch>
            <a:fillRect/>
          </a:stretch>
        </p:blipFill>
        <p:spPr>
          <a:xfrm>
            <a:off x="934195" y="1931438"/>
            <a:ext cx="10299032" cy="2965423"/>
          </a:xfrm>
          <a:prstGeom prst="rect">
            <a:avLst/>
          </a:prstGeom>
        </p:spPr>
      </p:pic>
    </p:spTree>
    <p:extLst>
      <p:ext uri="{BB962C8B-B14F-4D97-AF65-F5344CB8AC3E}">
        <p14:creationId xmlns:p14="http://schemas.microsoft.com/office/powerpoint/2010/main" val="1365295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1">
            <a:extLst>
              <a:ext uri="{FF2B5EF4-FFF2-40B4-BE49-F238E27FC236}">
                <a16:creationId xmlns:a16="http://schemas.microsoft.com/office/drawing/2014/main" id="{6534838D-0D90-4C85-B682-8CE224068C3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5" name="Picture 4">
            <a:extLst>
              <a:ext uri="{FF2B5EF4-FFF2-40B4-BE49-F238E27FC236}">
                <a16:creationId xmlns:a16="http://schemas.microsoft.com/office/drawing/2014/main" id="{F40E4777-7B09-49BE-8755-BF62AE73C696}"/>
              </a:ext>
            </a:extLst>
          </p:cNvPr>
          <p:cNvPicPr>
            <a:picLocks noChangeAspect="1"/>
          </p:cNvPicPr>
          <p:nvPr/>
        </p:nvPicPr>
        <p:blipFill>
          <a:blip r:embed="rId2"/>
          <a:stretch>
            <a:fillRect/>
          </a:stretch>
        </p:blipFill>
        <p:spPr>
          <a:xfrm>
            <a:off x="1040990" y="501650"/>
            <a:ext cx="10110020" cy="5822002"/>
          </a:xfrm>
          <a:prstGeom prst="rect">
            <a:avLst/>
          </a:prstGeom>
        </p:spPr>
      </p:pic>
    </p:spTree>
    <p:extLst>
      <p:ext uri="{BB962C8B-B14F-4D97-AF65-F5344CB8AC3E}">
        <p14:creationId xmlns:p14="http://schemas.microsoft.com/office/powerpoint/2010/main" val="1994224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1">
            <a:extLst>
              <a:ext uri="{FF2B5EF4-FFF2-40B4-BE49-F238E27FC236}">
                <a16:creationId xmlns:a16="http://schemas.microsoft.com/office/drawing/2014/main" id="{6534838D-0D90-4C85-B682-8CE224068C3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A717997-C3A4-421C-9F0E-D3B62D0549D1}"/>
              </a:ext>
            </a:extLst>
          </p:cNvPr>
          <p:cNvPicPr>
            <a:picLocks noChangeAspect="1"/>
          </p:cNvPicPr>
          <p:nvPr/>
        </p:nvPicPr>
        <p:blipFill>
          <a:blip r:embed="rId2"/>
          <a:stretch>
            <a:fillRect/>
          </a:stretch>
        </p:blipFill>
        <p:spPr>
          <a:xfrm>
            <a:off x="1054768" y="603583"/>
            <a:ext cx="10082463" cy="5621133"/>
          </a:xfrm>
          <a:prstGeom prst="rect">
            <a:avLst/>
          </a:prstGeom>
        </p:spPr>
      </p:pic>
    </p:spTree>
    <p:extLst>
      <p:ext uri="{BB962C8B-B14F-4D97-AF65-F5344CB8AC3E}">
        <p14:creationId xmlns:p14="http://schemas.microsoft.com/office/powerpoint/2010/main" val="2243913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1">
            <a:extLst>
              <a:ext uri="{FF2B5EF4-FFF2-40B4-BE49-F238E27FC236}">
                <a16:creationId xmlns:a16="http://schemas.microsoft.com/office/drawing/2014/main" id="{6534838D-0D90-4C85-B682-8CE224068C3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B4D02BA9-6530-45FC-A82F-CB6A0619CE54}"/>
              </a:ext>
            </a:extLst>
          </p:cNvPr>
          <p:cNvPicPr>
            <a:picLocks noChangeAspect="1"/>
          </p:cNvPicPr>
          <p:nvPr/>
        </p:nvPicPr>
        <p:blipFill>
          <a:blip r:embed="rId2"/>
          <a:stretch>
            <a:fillRect/>
          </a:stretch>
        </p:blipFill>
        <p:spPr>
          <a:xfrm>
            <a:off x="765753" y="772059"/>
            <a:ext cx="10635916" cy="5284182"/>
          </a:xfrm>
          <a:prstGeom prst="rect">
            <a:avLst/>
          </a:prstGeom>
        </p:spPr>
      </p:pic>
    </p:spTree>
    <p:extLst>
      <p:ext uri="{BB962C8B-B14F-4D97-AF65-F5344CB8AC3E}">
        <p14:creationId xmlns:p14="http://schemas.microsoft.com/office/powerpoint/2010/main" val="4212629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1">
            <a:extLst>
              <a:ext uri="{FF2B5EF4-FFF2-40B4-BE49-F238E27FC236}">
                <a16:creationId xmlns:a16="http://schemas.microsoft.com/office/drawing/2014/main" id="{6534838D-0D90-4C85-B682-8CE224068C3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BBF46C04-FAFE-4B25-9094-FD8F31BF0CE3}"/>
              </a:ext>
            </a:extLst>
          </p:cNvPr>
          <p:cNvPicPr>
            <a:picLocks noChangeAspect="1"/>
          </p:cNvPicPr>
          <p:nvPr/>
        </p:nvPicPr>
        <p:blipFill>
          <a:blip r:embed="rId2"/>
          <a:stretch>
            <a:fillRect/>
          </a:stretch>
        </p:blipFill>
        <p:spPr>
          <a:xfrm>
            <a:off x="814395" y="1856073"/>
            <a:ext cx="10563209" cy="3145853"/>
          </a:xfrm>
          <a:prstGeom prst="rect">
            <a:avLst/>
          </a:prstGeom>
        </p:spPr>
      </p:pic>
    </p:spTree>
    <p:extLst>
      <p:ext uri="{BB962C8B-B14F-4D97-AF65-F5344CB8AC3E}">
        <p14:creationId xmlns:p14="http://schemas.microsoft.com/office/powerpoint/2010/main" val="3853916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1">
            <a:extLst>
              <a:ext uri="{FF2B5EF4-FFF2-40B4-BE49-F238E27FC236}">
                <a16:creationId xmlns:a16="http://schemas.microsoft.com/office/drawing/2014/main" id="{6534838D-0D90-4C85-B682-8CE224068C3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5" name="Picture 4">
            <a:extLst>
              <a:ext uri="{FF2B5EF4-FFF2-40B4-BE49-F238E27FC236}">
                <a16:creationId xmlns:a16="http://schemas.microsoft.com/office/drawing/2014/main" id="{F40E4777-7B09-49BE-8755-BF62AE73C696}"/>
              </a:ext>
            </a:extLst>
          </p:cNvPr>
          <p:cNvPicPr>
            <a:picLocks noChangeAspect="1"/>
          </p:cNvPicPr>
          <p:nvPr/>
        </p:nvPicPr>
        <p:blipFill>
          <a:blip r:embed="rId2"/>
          <a:stretch>
            <a:fillRect/>
          </a:stretch>
        </p:blipFill>
        <p:spPr>
          <a:xfrm>
            <a:off x="1040990" y="501650"/>
            <a:ext cx="10110020" cy="5822002"/>
          </a:xfrm>
          <a:prstGeom prst="rect">
            <a:avLst/>
          </a:prstGeom>
        </p:spPr>
      </p:pic>
    </p:spTree>
    <p:extLst>
      <p:ext uri="{BB962C8B-B14F-4D97-AF65-F5344CB8AC3E}">
        <p14:creationId xmlns:p14="http://schemas.microsoft.com/office/powerpoint/2010/main" val="1004730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1">
            <a:extLst>
              <a:ext uri="{FF2B5EF4-FFF2-40B4-BE49-F238E27FC236}">
                <a16:creationId xmlns:a16="http://schemas.microsoft.com/office/drawing/2014/main" id="{6534838D-0D90-4C85-B682-8CE224068C3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7" name="Picture 6">
            <a:extLst>
              <a:ext uri="{FF2B5EF4-FFF2-40B4-BE49-F238E27FC236}">
                <a16:creationId xmlns:a16="http://schemas.microsoft.com/office/drawing/2014/main" id="{4D8C7A91-7F84-444B-9917-519E4056C311}"/>
              </a:ext>
            </a:extLst>
          </p:cNvPr>
          <p:cNvPicPr>
            <a:picLocks noChangeAspect="1"/>
          </p:cNvPicPr>
          <p:nvPr/>
        </p:nvPicPr>
        <p:blipFill>
          <a:blip r:embed="rId2"/>
          <a:stretch>
            <a:fillRect/>
          </a:stretch>
        </p:blipFill>
        <p:spPr>
          <a:xfrm>
            <a:off x="946227" y="535419"/>
            <a:ext cx="10274968" cy="5757463"/>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1">
            <a:extLst>
              <a:ext uri="{FF2B5EF4-FFF2-40B4-BE49-F238E27FC236}">
                <a16:creationId xmlns:a16="http://schemas.microsoft.com/office/drawing/2014/main" id="{6534838D-0D90-4C85-B682-8CE224068C3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52B696D8-EE13-4009-A7A0-D4458BB6F542}"/>
              </a:ext>
            </a:extLst>
          </p:cNvPr>
          <p:cNvPicPr>
            <a:picLocks noChangeAspect="1"/>
          </p:cNvPicPr>
          <p:nvPr/>
        </p:nvPicPr>
        <p:blipFill>
          <a:blip r:embed="rId2"/>
          <a:stretch>
            <a:fillRect/>
          </a:stretch>
        </p:blipFill>
        <p:spPr>
          <a:xfrm>
            <a:off x="717627" y="755425"/>
            <a:ext cx="10732168" cy="5347150"/>
          </a:xfrm>
          <a:prstGeom prst="rect">
            <a:avLst/>
          </a:prstGeom>
        </p:spPr>
      </p:pic>
    </p:spTree>
    <p:extLst>
      <p:ext uri="{BB962C8B-B14F-4D97-AF65-F5344CB8AC3E}">
        <p14:creationId xmlns:p14="http://schemas.microsoft.com/office/powerpoint/2010/main" val="2201300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1">
            <a:extLst>
              <a:ext uri="{FF2B5EF4-FFF2-40B4-BE49-F238E27FC236}">
                <a16:creationId xmlns:a16="http://schemas.microsoft.com/office/drawing/2014/main" id="{6534838D-0D90-4C85-B682-8CE224068C3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4D6724AB-EE36-46CE-B809-48A5D85EDEE1}"/>
              </a:ext>
            </a:extLst>
          </p:cNvPr>
          <p:cNvPicPr>
            <a:picLocks noChangeAspect="1"/>
          </p:cNvPicPr>
          <p:nvPr/>
        </p:nvPicPr>
        <p:blipFill>
          <a:blip r:embed="rId2"/>
          <a:stretch>
            <a:fillRect/>
          </a:stretch>
        </p:blipFill>
        <p:spPr>
          <a:xfrm>
            <a:off x="801848" y="1803811"/>
            <a:ext cx="10563726" cy="3250378"/>
          </a:xfrm>
          <a:prstGeom prst="rect">
            <a:avLst/>
          </a:prstGeom>
        </p:spPr>
      </p:pic>
    </p:spTree>
    <p:extLst>
      <p:ext uri="{BB962C8B-B14F-4D97-AF65-F5344CB8AC3E}">
        <p14:creationId xmlns:p14="http://schemas.microsoft.com/office/powerpoint/2010/main" val="1057422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1">
            <a:extLst>
              <a:ext uri="{FF2B5EF4-FFF2-40B4-BE49-F238E27FC236}">
                <a16:creationId xmlns:a16="http://schemas.microsoft.com/office/drawing/2014/main" id="{6534838D-0D90-4C85-B682-8CE224068C3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5" name="Picture 4">
            <a:extLst>
              <a:ext uri="{FF2B5EF4-FFF2-40B4-BE49-F238E27FC236}">
                <a16:creationId xmlns:a16="http://schemas.microsoft.com/office/drawing/2014/main" id="{F40E4777-7B09-49BE-8755-BF62AE73C696}"/>
              </a:ext>
            </a:extLst>
          </p:cNvPr>
          <p:cNvPicPr>
            <a:picLocks noChangeAspect="1"/>
          </p:cNvPicPr>
          <p:nvPr/>
        </p:nvPicPr>
        <p:blipFill>
          <a:blip r:embed="rId2"/>
          <a:stretch>
            <a:fillRect/>
          </a:stretch>
        </p:blipFill>
        <p:spPr>
          <a:xfrm>
            <a:off x="1040990" y="501650"/>
            <a:ext cx="10110020" cy="5822002"/>
          </a:xfrm>
          <a:prstGeom prst="rect">
            <a:avLst/>
          </a:prstGeom>
        </p:spPr>
      </p:pic>
    </p:spTree>
    <p:extLst>
      <p:ext uri="{BB962C8B-B14F-4D97-AF65-F5344CB8AC3E}">
        <p14:creationId xmlns:p14="http://schemas.microsoft.com/office/powerpoint/2010/main" val="568279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1">
            <a:extLst>
              <a:ext uri="{FF2B5EF4-FFF2-40B4-BE49-F238E27FC236}">
                <a16:creationId xmlns:a16="http://schemas.microsoft.com/office/drawing/2014/main" id="{6534838D-0D90-4C85-B682-8CE224068C3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969D9508-F5BC-45F6-B0AB-3120CFFB7639}"/>
              </a:ext>
            </a:extLst>
          </p:cNvPr>
          <p:cNvPicPr>
            <a:picLocks noChangeAspect="1"/>
          </p:cNvPicPr>
          <p:nvPr/>
        </p:nvPicPr>
        <p:blipFill>
          <a:blip r:embed="rId2"/>
          <a:stretch>
            <a:fillRect/>
          </a:stretch>
        </p:blipFill>
        <p:spPr>
          <a:xfrm>
            <a:off x="998363" y="593838"/>
            <a:ext cx="10170695" cy="5670323"/>
          </a:xfrm>
          <a:prstGeom prst="rect">
            <a:avLst/>
          </a:prstGeom>
        </p:spPr>
      </p:pic>
    </p:spTree>
    <p:extLst>
      <p:ext uri="{BB962C8B-B14F-4D97-AF65-F5344CB8AC3E}">
        <p14:creationId xmlns:p14="http://schemas.microsoft.com/office/powerpoint/2010/main" val="797334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1">
            <a:extLst>
              <a:ext uri="{FF2B5EF4-FFF2-40B4-BE49-F238E27FC236}">
                <a16:creationId xmlns:a16="http://schemas.microsoft.com/office/drawing/2014/main" id="{6534838D-0D90-4C85-B682-8CE224068C3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C1F5FAC2-1608-4416-8979-1170CB0785C6}"/>
              </a:ext>
            </a:extLst>
          </p:cNvPr>
          <p:cNvPicPr>
            <a:picLocks noChangeAspect="1"/>
          </p:cNvPicPr>
          <p:nvPr/>
        </p:nvPicPr>
        <p:blipFill>
          <a:blip r:embed="rId2"/>
          <a:stretch>
            <a:fillRect/>
          </a:stretch>
        </p:blipFill>
        <p:spPr>
          <a:xfrm>
            <a:off x="801848" y="775082"/>
            <a:ext cx="10563726" cy="5278136"/>
          </a:xfrm>
          <a:prstGeom prst="rect">
            <a:avLst/>
          </a:prstGeom>
        </p:spPr>
      </p:pic>
    </p:spTree>
    <p:extLst>
      <p:ext uri="{BB962C8B-B14F-4D97-AF65-F5344CB8AC3E}">
        <p14:creationId xmlns:p14="http://schemas.microsoft.com/office/powerpoint/2010/main" val="2648832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1">
            <a:extLst>
              <a:ext uri="{FF2B5EF4-FFF2-40B4-BE49-F238E27FC236}">
                <a16:creationId xmlns:a16="http://schemas.microsoft.com/office/drawing/2014/main" id="{6534838D-0D90-4C85-B682-8CE224068C3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D373FBFD-AA3C-476C-AB49-FA54FE9FDF40}"/>
              </a:ext>
            </a:extLst>
          </p:cNvPr>
          <p:cNvPicPr>
            <a:picLocks noChangeAspect="1"/>
          </p:cNvPicPr>
          <p:nvPr/>
        </p:nvPicPr>
        <p:blipFill>
          <a:blip r:embed="rId2"/>
          <a:stretch>
            <a:fillRect/>
          </a:stretch>
        </p:blipFill>
        <p:spPr>
          <a:xfrm>
            <a:off x="1006642" y="1963126"/>
            <a:ext cx="10178716" cy="2902048"/>
          </a:xfrm>
          <a:prstGeom prst="rect">
            <a:avLst/>
          </a:prstGeom>
        </p:spPr>
      </p:pic>
    </p:spTree>
    <p:extLst>
      <p:ext uri="{BB962C8B-B14F-4D97-AF65-F5344CB8AC3E}">
        <p14:creationId xmlns:p14="http://schemas.microsoft.com/office/powerpoint/2010/main" val="1129282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1">
            <a:extLst>
              <a:ext uri="{FF2B5EF4-FFF2-40B4-BE49-F238E27FC236}">
                <a16:creationId xmlns:a16="http://schemas.microsoft.com/office/drawing/2014/main" id="{6534838D-0D90-4C85-B682-8CE224068C3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5" name="Picture 4">
            <a:extLst>
              <a:ext uri="{FF2B5EF4-FFF2-40B4-BE49-F238E27FC236}">
                <a16:creationId xmlns:a16="http://schemas.microsoft.com/office/drawing/2014/main" id="{F40E4777-7B09-49BE-8755-BF62AE73C696}"/>
              </a:ext>
            </a:extLst>
          </p:cNvPr>
          <p:cNvPicPr>
            <a:picLocks noChangeAspect="1"/>
          </p:cNvPicPr>
          <p:nvPr/>
        </p:nvPicPr>
        <p:blipFill>
          <a:blip r:embed="rId2"/>
          <a:stretch>
            <a:fillRect/>
          </a:stretch>
        </p:blipFill>
        <p:spPr>
          <a:xfrm>
            <a:off x="1040990" y="501650"/>
            <a:ext cx="10110020" cy="5822002"/>
          </a:xfrm>
          <a:prstGeom prst="rect">
            <a:avLst/>
          </a:prstGeom>
        </p:spPr>
      </p:pic>
    </p:spTree>
    <p:extLst>
      <p:ext uri="{BB962C8B-B14F-4D97-AF65-F5344CB8AC3E}">
        <p14:creationId xmlns:p14="http://schemas.microsoft.com/office/powerpoint/2010/main" val="3289727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77</Words>
  <Application>Microsoft Office PowerPoint</Application>
  <PresentationFormat>Widescreen</PresentationFormat>
  <Paragraphs>19</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2019-10-03T14:51:38Z</dcterms:created>
  <dcterms:modified xsi:type="dcterms:W3CDTF">2020-07-11T01:15:04Z</dcterms:modified>
</cp:coreProperties>
</file>