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2"/>
  </p:notesMasterIdLst>
  <p:sldIdLst>
    <p:sldId id="339" r:id="rId3"/>
    <p:sldId id="256" r:id="rId4"/>
    <p:sldId id="340" r:id="rId5"/>
    <p:sldId id="341" r:id="rId6"/>
    <p:sldId id="342" r:id="rId7"/>
    <p:sldId id="343" r:id="rId8"/>
    <p:sldId id="344" r:id="rId9"/>
    <p:sldId id="345" r:id="rId10"/>
    <p:sldId id="34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F13F13-B5D4-4168-AED3-46BC1DC9777F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0BBFEC-B9F5-49E6-BFF8-18964C0CD9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555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08103-9D4C-081E-EB05-655417C95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F6E4A2-D918-C472-ADE5-4F018FA59F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479E4E-BB26-8A03-06BB-0CD6C2E9D6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You are welcome to use or modify these PowerPoints as needed. Feel free to change the design or layout to suit your ministry, school, home, or company. </a:t>
            </a:r>
            <a:r>
              <a:rPr lang="en-US"/>
              <a:t>More PowerPoint slides can be found at mobilehymns.org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C45538-A705-90DA-4DD8-414A768FBC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7908AF-65BE-457F-9D87-289A548E61F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7907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59D9DC-5F97-8F63-7BE1-FE5DA5D3F7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DC9093-66D3-41EA-F0A6-1A6F6924AF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808733-ED0D-A473-38D2-690623A5C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B9B77-1275-4253-990D-FA437EA3CF0F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1B31CD-0A7C-5DDA-0A3C-4B149658A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9FB650-EF61-87C4-5F01-77B724715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B3D03-F3A4-4528-A172-381908C9F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365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5826B2-3B22-D7E8-E5C4-9D670E17B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415998-BD51-AEEE-5832-AD2D8DD0D0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55B04D-C991-F548-5B15-26E0200966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B9B77-1275-4253-990D-FA437EA3CF0F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D57FE6-11CE-DCA8-EA54-51C7BF37D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951CD2-146E-CBF4-C40E-CDA2885AF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B3D03-F3A4-4528-A172-381908C9F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389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A4F0407-F0EC-7925-87D3-97FE9735E1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6194C8-738F-C8C8-DDD3-6156C0801D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02F0E9-95CB-D657-A840-D37ECC4DE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B9B77-1275-4253-990D-FA437EA3CF0F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D061-4C4F-D016-38D0-9926EE47D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06BE08-7E90-6AD7-E6CA-FA6B19D4E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B3D03-F3A4-4528-A172-381908C9F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8699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AEC554F0-E5B4-8F41-9B02-A5CC48A928E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0" y="0"/>
            <a:ext cx="12192000" cy="66659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22762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14B0A9-0186-497C-8711-C9C8F6415D24}" type="datetime1">
              <a:rPr lang="en-US" smtClean="0"/>
              <a:t>8/15/2026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950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D04E42-5CCB-49C6-AB42-6905F6B81218}" type="datetime1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11">
            <a:extLst>
              <a:ext uri="{FF2B5EF4-FFF2-40B4-BE49-F238E27FC236}">
                <a16:creationId xmlns:a16="http://schemas.microsoft.com/office/drawing/2014/main" id="{904A3627-209E-6492-FB1E-B61E6DA8ADE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0"/>
            <a:ext cx="12192000" cy="66659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40523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51F73F-7CEA-43BB-A41F-F4B64A7EC9D1}" type="datetime1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2750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4EC99E-6062-4854-93A7-E8427FFD14FA}" type="datetime1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3608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67595D-A4DE-4C64-B72E-27955F711399}" type="datetime1">
              <a:rPr lang="en-US" smtClean="0"/>
              <a:t>8/15/2026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2584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7EB4AC5-270F-49FE-BDDE-66D71CEE792C}" type="datetime1">
              <a:rPr lang="en-US" smtClean="0"/>
              <a:t>8/15/2026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8902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41A5C3-AF63-4931-AAC6-28834851B5FC}" type="datetime1">
              <a:rPr lang="en-US" smtClean="0"/>
              <a:t>8/15/2026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847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6974A7-E195-8806-6987-C3CDC9E83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815FF8-DF60-EB2F-5718-BBC9569095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3C4BCE-9756-B5BE-532C-DBF4F15674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B9B77-1275-4253-990D-FA437EA3CF0F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66D42B-9F97-2839-FB89-3C021914B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CC9108-2ACA-8596-7567-77B9EB421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B3D03-F3A4-4528-A172-381908C9F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5468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EB6CFF-36C4-4705-9665-D0CA3AA4FA31}" type="datetime1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203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A2641C-42EA-469E-8B34-6B12E51DE84E}" type="datetime1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5202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3BFA96-5E6F-4BAE-A9CF-2DC64591F103}" type="datetime1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2204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0CE53C-B4B1-4D35-864C-C014093F5EA2}" type="datetime1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92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7A931-3349-CADC-E65B-542CB30B3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1552DA-3AA3-EB89-D7D1-3C783F0B7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D96C85-9D3F-1AFE-EC59-6CD2AF596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B9B77-1275-4253-990D-FA437EA3CF0F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18496-71DC-0D24-9A04-C30E6F218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F80A57-0DDB-E3BB-CCBB-4DD1D196E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B3D03-F3A4-4528-A172-381908C9F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333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1C6E8E-D5CE-D8D6-7C15-7F9FEEE9A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2E2AA-8714-B6EE-F337-C23BB4A182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FC030C-6122-044E-ACAA-2ED3F612D9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1756B2-8F6A-6AB1-F0E8-5A765BC19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B9B77-1275-4253-990D-FA437EA3CF0F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900D8D-B033-B3E6-1883-2C97985E6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342E9D-2826-FE49-CD39-4A4C2ADDC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B3D03-F3A4-4528-A172-381908C9F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134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979A33-498E-B9AE-BAF5-CCC428837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939439-A737-613A-35BA-A907ABA01E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3A260D-BF8D-8C30-44F6-90F41A2E86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F9DF8F-9691-1555-5ED5-FC4F933A82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3832EF9-8C4A-BC04-5CF5-19C266B93B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E85B3D-2734-4A5B-D85F-BC44A9813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B9B77-1275-4253-990D-FA437EA3CF0F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7C9351C-D890-BA5F-EFAE-E10DC6AD4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68C1C6-0800-724B-F496-1A390C656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B3D03-F3A4-4528-A172-381908C9F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027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C241CF-BADD-77DD-1C13-50BBB24DA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DF58E45-5684-B49E-8991-2D456691F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B9B77-1275-4253-990D-FA437EA3CF0F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4ACC33-C224-568D-5072-D55E4CA6E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D36A27-C0BD-F07F-4A26-266F93662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B3D03-F3A4-4528-A172-381908C9F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481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27C74F-180F-E8E2-C6A9-C0B78B64D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B9B77-1275-4253-990D-FA437EA3CF0F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BF85FA-B1E7-52CF-BBC8-EB19DC3764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EF4120-3369-97B8-BDF3-5F7165315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B3D03-F3A4-4528-A172-381908C9F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360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5ED669-D999-8BF0-E306-E5B0DDDB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A70F82-F308-70A2-10F8-E031935343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8816C3-0D7E-8513-3661-90DE630FA7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7BC5E2-FC6A-6D60-CCDB-9C535EA557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B9B77-1275-4253-990D-FA437EA3CF0F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AFEF6F-AB27-0DB3-4D3D-93DB26E9A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9C6443-37B1-59FC-56C6-04D602A04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B3D03-F3A4-4528-A172-381908C9F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800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BA8F7-175D-658E-BF2B-2BBDB4576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A16A4FD-8302-F5F9-4BE9-CF0AE9C2E7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617323-B88E-A11B-F96B-E3DFEC4E9B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287ED8-8CF9-36ED-136B-03A86749D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B9B77-1275-4253-990D-FA437EA3CF0F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11B4DF-D3E6-EE4B-5F9D-EFA10D5EE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A3B89F-C7EA-19CE-19DF-593422228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B3D03-F3A4-4528-A172-381908C9F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59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3659960-4725-74D4-18BF-579233BB2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26EAA7-3A02-FFB0-37DB-65451E0A5A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5D83AF-7FFA-46DA-4B23-4B1481F049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CB9B77-1275-4253-990D-FA437EA3CF0F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3F54F1-E866-9DA7-891D-959DEAAF0E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5000" y="6603999"/>
            <a:ext cx="10795000" cy="381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8C1BD9-B20C-17CD-CFCB-BD0A2FB079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95B3D03-F3A4-4528-A172-381908C9F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031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35000" y="6604000"/>
            <a:ext cx="10795000" cy="381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6867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987C49-136A-F915-4150-9A83720FE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Rectangle 93">
            <a:extLst>
              <a:ext uri="{FF2B5EF4-FFF2-40B4-BE49-F238E27FC236}">
                <a16:creationId xmlns:a16="http://schemas.microsoft.com/office/drawing/2014/main" id="{44731117-3976-4491-A1BD-0E0F5020AD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0073BCFC-A707-B537-BEF3-6660867054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A6211C-4BD7-6F98-0607-29C465598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3467" y="6356350"/>
            <a:ext cx="11237976" cy="5016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Public Domain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EE418BE-2794-C831-A233-09A59D0DA5FA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2364377"/>
            <a:ext cx="10287000" cy="2129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353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430928B-1E88-FDC9-46F5-E949A07B1077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517FFE1-8C04-3A06-7316-CE1CB02AE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25458733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E363E4F-F9EF-5BD5-49E5-5FDAD638E23B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790179-5FE6-45CE-8BE9-AC97C8C2B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2408174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943A1F1-3634-86DB-5DCC-44FA9B33CAB5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69B7DB0-ABCB-BA05-4B58-70C70EEBE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24419133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F9493F9-7AEF-D5AC-48C3-75650C1DB888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E0A0752C-354F-F7EC-51F4-EB0C5A52C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28147310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D6A0A7D-38DD-77E2-B004-BE7F09ADF371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2064A-8433-766F-4FA6-C8D078646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33427786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F5B1312-AC54-4754-4145-70668D541AAA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0D6D5E-591B-8FC0-EBF4-B10E7E97B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34492799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D8B9E53-5C14-CFEE-604D-D94EFC7A31FF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2073AAE-4DB0-98A1-910A-021599673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4826378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70B3B49-84B5-6F3C-5037-71CD0C55E314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3621AAAC-9E32-9EC2-2941-57FD6A781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41793544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61</Words>
  <Application>Microsoft Office PowerPoint</Application>
  <PresentationFormat>Widescreen</PresentationFormat>
  <Paragraphs>11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Aptos</vt:lpstr>
      <vt:lpstr>Aptos Display</vt:lpstr>
      <vt:lpstr>Arial</vt:lpstr>
      <vt:lpstr>Calibri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Gothard, Sarah</dc:creator>
  <cp:lastModifiedBy>Gothard, Sarah</cp:lastModifiedBy>
  <cp:revision>2</cp:revision>
  <dcterms:created xsi:type="dcterms:W3CDTF">2026-08-15T20:29:38Z</dcterms:created>
  <dcterms:modified xsi:type="dcterms:W3CDTF">2026-08-15T20:48:04Z</dcterms:modified>
</cp:coreProperties>
</file>