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6" r:id="rId2"/>
    <p:sldId id="269" r:id="rId3"/>
    <p:sldId id="270" r:id="rId4"/>
    <p:sldId id="271" r:id="rId5"/>
    <p:sldId id="272" r:id="rId6"/>
    <p:sldId id="275" r:id="rId7"/>
    <p:sldId id="276" r:id="rId8"/>
    <p:sldId id="277" r:id="rId9"/>
    <p:sldId id="278" r:id="rId10"/>
    <p:sldId id="279" r:id="rId11"/>
    <p:sldId id="280" r:id="rId12"/>
    <p:sldId id="273" r:id="rId13"/>
    <p:sldId id="274"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76E8F07-5396-4BC3-8A79-E5902998029C}" v="12" dt="2020-12-27T20:11:25.77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4660"/>
  </p:normalViewPr>
  <p:slideViewPr>
    <p:cSldViewPr snapToGrid="0">
      <p:cViewPr varScale="1">
        <p:scale>
          <a:sx n="68" d="100"/>
          <a:sy n="68" d="100"/>
        </p:scale>
        <p:origin x="84"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rah Gothard" userId="0e53f415fda5f162" providerId="LiveId" clId="{A76E8F07-5396-4BC3-8A79-E5902998029C}"/>
    <pc:docChg chg="custSel mod addSld delSld modSld">
      <pc:chgData name="Sarah Gothard" userId="0e53f415fda5f162" providerId="LiveId" clId="{A76E8F07-5396-4BC3-8A79-E5902998029C}" dt="2020-12-27T20:14:36.914" v="49" actId="26606"/>
      <pc:docMkLst>
        <pc:docMk/>
      </pc:docMkLst>
      <pc:sldChg chg="addSp delSp modSp mod">
        <pc:chgData name="Sarah Gothard" userId="0e53f415fda5f162" providerId="LiveId" clId="{A76E8F07-5396-4BC3-8A79-E5902998029C}" dt="2020-12-27T20:08:53.025" v="3" actId="1076"/>
        <pc:sldMkLst>
          <pc:docMk/>
          <pc:sldMk cId="1280108604" sldId="256"/>
        </pc:sldMkLst>
        <pc:picChg chg="add mod">
          <ac:chgData name="Sarah Gothard" userId="0e53f415fda5f162" providerId="LiveId" clId="{A76E8F07-5396-4BC3-8A79-E5902998029C}" dt="2020-12-27T20:08:53.025" v="3" actId="1076"/>
          <ac:picMkLst>
            <pc:docMk/>
            <pc:sldMk cId="1280108604" sldId="256"/>
            <ac:picMk id="3" creationId="{D4995816-E1D3-47C4-A0AA-74CC2D561503}"/>
          </ac:picMkLst>
        </pc:picChg>
        <pc:picChg chg="del">
          <ac:chgData name="Sarah Gothard" userId="0e53f415fda5f162" providerId="LiveId" clId="{A76E8F07-5396-4BC3-8A79-E5902998029C}" dt="2020-12-27T20:08:45.196" v="0" actId="478"/>
          <ac:picMkLst>
            <pc:docMk/>
            <pc:sldMk cId="1280108604" sldId="256"/>
            <ac:picMk id="5" creationId="{7A9B9B3B-D1F4-4F40-B16A-2818F6B8C6F7}"/>
          </ac:picMkLst>
        </pc:picChg>
      </pc:sldChg>
      <pc:sldChg chg="delSp del mod">
        <pc:chgData name="Sarah Gothard" userId="0e53f415fda5f162" providerId="LiveId" clId="{A76E8F07-5396-4BC3-8A79-E5902998029C}" dt="2020-12-27T20:09:13.078" v="9" actId="47"/>
        <pc:sldMkLst>
          <pc:docMk/>
          <pc:sldMk cId="4019642444" sldId="257"/>
        </pc:sldMkLst>
        <pc:picChg chg="del">
          <ac:chgData name="Sarah Gothard" userId="0e53f415fda5f162" providerId="LiveId" clId="{A76E8F07-5396-4BC3-8A79-E5902998029C}" dt="2020-12-27T20:08:55.457" v="4" actId="478"/>
          <ac:picMkLst>
            <pc:docMk/>
            <pc:sldMk cId="4019642444" sldId="257"/>
            <ac:picMk id="5" creationId="{23321B0C-A6DA-4E7C-956B-CBD6A7B3F722}"/>
          </ac:picMkLst>
        </pc:picChg>
      </pc:sldChg>
      <pc:sldChg chg="del">
        <pc:chgData name="Sarah Gothard" userId="0e53f415fda5f162" providerId="LiveId" clId="{A76E8F07-5396-4BC3-8A79-E5902998029C}" dt="2020-12-27T20:09:11.584" v="8" actId="47"/>
        <pc:sldMkLst>
          <pc:docMk/>
          <pc:sldMk cId="3760697067" sldId="258"/>
        </pc:sldMkLst>
      </pc:sldChg>
      <pc:sldChg chg="del">
        <pc:chgData name="Sarah Gothard" userId="0e53f415fda5f162" providerId="LiveId" clId="{A76E8F07-5396-4BC3-8A79-E5902998029C}" dt="2020-12-27T20:09:11.584" v="8" actId="47"/>
        <pc:sldMkLst>
          <pc:docMk/>
          <pc:sldMk cId="667188490" sldId="259"/>
        </pc:sldMkLst>
      </pc:sldChg>
      <pc:sldChg chg="del">
        <pc:chgData name="Sarah Gothard" userId="0e53f415fda5f162" providerId="LiveId" clId="{A76E8F07-5396-4BC3-8A79-E5902998029C}" dt="2020-12-27T20:09:11.584" v="8" actId="47"/>
        <pc:sldMkLst>
          <pc:docMk/>
          <pc:sldMk cId="2524730769" sldId="260"/>
        </pc:sldMkLst>
      </pc:sldChg>
      <pc:sldChg chg="del">
        <pc:chgData name="Sarah Gothard" userId="0e53f415fda5f162" providerId="LiveId" clId="{A76E8F07-5396-4BC3-8A79-E5902998029C}" dt="2020-12-27T20:09:11.584" v="8" actId="47"/>
        <pc:sldMkLst>
          <pc:docMk/>
          <pc:sldMk cId="502418784" sldId="261"/>
        </pc:sldMkLst>
      </pc:sldChg>
      <pc:sldChg chg="del">
        <pc:chgData name="Sarah Gothard" userId="0e53f415fda5f162" providerId="LiveId" clId="{A76E8F07-5396-4BC3-8A79-E5902998029C}" dt="2020-12-27T20:09:11.584" v="8" actId="47"/>
        <pc:sldMkLst>
          <pc:docMk/>
          <pc:sldMk cId="1745494906" sldId="262"/>
        </pc:sldMkLst>
      </pc:sldChg>
      <pc:sldChg chg="del">
        <pc:chgData name="Sarah Gothard" userId="0e53f415fda5f162" providerId="LiveId" clId="{A76E8F07-5396-4BC3-8A79-E5902998029C}" dt="2020-12-27T20:09:11.584" v="8" actId="47"/>
        <pc:sldMkLst>
          <pc:docMk/>
          <pc:sldMk cId="4069410100" sldId="263"/>
        </pc:sldMkLst>
      </pc:sldChg>
      <pc:sldChg chg="del">
        <pc:chgData name="Sarah Gothard" userId="0e53f415fda5f162" providerId="LiveId" clId="{A76E8F07-5396-4BC3-8A79-E5902998029C}" dt="2020-12-27T20:09:11.584" v="8" actId="47"/>
        <pc:sldMkLst>
          <pc:docMk/>
          <pc:sldMk cId="2210708668" sldId="264"/>
        </pc:sldMkLst>
      </pc:sldChg>
      <pc:sldChg chg="del">
        <pc:chgData name="Sarah Gothard" userId="0e53f415fda5f162" providerId="LiveId" clId="{A76E8F07-5396-4BC3-8A79-E5902998029C}" dt="2020-12-27T20:09:11.584" v="8" actId="47"/>
        <pc:sldMkLst>
          <pc:docMk/>
          <pc:sldMk cId="2946157621" sldId="265"/>
        </pc:sldMkLst>
      </pc:sldChg>
      <pc:sldChg chg="del">
        <pc:chgData name="Sarah Gothard" userId="0e53f415fda5f162" providerId="LiveId" clId="{A76E8F07-5396-4BC3-8A79-E5902998029C}" dt="2020-12-27T20:09:11.584" v="8" actId="47"/>
        <pc:sldMkLst>
          <pc:docMk/>
          <pc:sldMk cId="3356589508" sldId="266"/>
        </pc:sldMkLst>
      </pc:sldChg>
      <pc:sldChg chg="del">
        <pc:chgData name="Sarah Gothard" userId="0e53f415fda5f162" providerId="LiveId" clId="{A76E8F07-5396-4BC3-8A79-E5902998029C}" dt="2020-12-27T20:09:11.584" v="8" actId="47"/>
        <pc:sldMkLst>
          <pc:docMk/>
          <pc:sldMk cId="1010389725" sldId="267"/>
        </pc:sldMkLst>
      </pc:sldChg>
      <pc:sldChg chg="del">
        <pc:chgData name="Sarah Gothard" userId="0e53f415fda5f162" providerId="LiveId" clId="{A76E8F07-5396-4BC3-8A79-E5902998029C}" dt="2020-12-27T20:09:11.584" v="8" actId="47"/>
        <pc:sldMkLst>
          <pc:docMk/>
          <pc:sldMk cId="2770323189" sldId="268"/>
        </pc:sldMkLst>
      </pc:sldChg>
      <pc:sldChg chg="addSp delSp modSp new mod setBg">
        <pc:chgData name="Sarah Gothard" userId="0e53f415fda5f162" providerId="LiveId" clId="{A76E8F07-5396-4BC3-8A79-E5902998029C}" dt="2020-12-27T20:10:01.033" v="19" actId="26606"/>
        <pc:sldMkLst>
          <pc:docMk/>
          <pc:sldMk cId="1648313881" sldId="269"/>
        </pc:sldMkLst>
        <pc:spChg chg="del">
          <ac:chgData name="Sarah Gothard" userId="0e53f415fda5f162" providerId="LiveId" clId="{A76E8F07-5396-4BC3-8A79-E5902998029C}" dt="2020-12-27T20:09:09.078" v="7" actId="478"/>
          <ac:spMkLst>
            <pc:docMk/>
            <pc:sldMk cId="1648313881" sldId="269"/>
            <ac:spMk id="2" creationId="{C2B7202D-71CB-4D1D-9C79-87F501D3EC36}"/>
          </ac:spMkLst>
        </pc:spChg>
        <pc:spChg chg="del">
          <ac:chgData name="Sarah Gothard" userId="0e53f415fda5f162" providerId="LiveId" clId="{A76E8F07-5396-4BC3-8A79-E5902998029C}" dt="2020-12-27T20:09:08.350" v="6" actId="478"/>
          <ac:spMkLst>
            <pc:docMk/>
            <pc:sldMk cId="1648313881" sldId="269"/>
            <ac:spMk id="3" creationId="{2EB8A5AF-93EF-4BC8-987F-8FBFE423269F}"/>
          </ac:spMkLst>
        </pc:spChg>
        <pc:spChg chg="mod ord">
          <ac:chgData name="Sarah Gothard" userId="0e53f415fda5f162" providerId="LiveId" clId="{A76E8F07-5396-4BC3-8A79-E5902998029C}" dt="2020-12-27T20:10:01.033" v="19" actId="26606"/>
          <ac:spMkLst>
            <pc:docMk/>
            <pc:sldMk cId="1648313881" sldId="269"/>
            <ac:spMk id="4" creationId="{0895F96A-DB19-4908-A5C6-F29B23F17375}"/>
          </ac:spMkLst>
        </pc:spChg>
        <pc:spChg chg="add del">
          <ac:chgData name="Sarah Gothard" userId="0e53f415fda5f162" providerId="LiveId" clId="{A76E8F07-5396-4BC3-8A79-E5902998029C}" dt="2020-12-27T20:10:01.033" v="19" actId="26606"/>
          <ac:spMkLst>
            <pc:docMk/>
            <pc:sldMk cId="1648313881" sldId="269"/>
            <ac:spMk id="11" creationId="{32BC26D8-82FB-445E-AA49-62A77D7C1EE0}"/>
          </ac:spMkLst>
        </pc:spChg>
        <pc:spChg chg="add del">
          <ac:chgData name="Sarah Gothard" userId="0e53f415fda5f162" providerId="LiveId" clId="{A76E8F07-5396-4BC3-8A79-E5902998029C}" dt="2020-12-27T20:10:01.033" v="19" actId="26606"/>
          <ac:spMkLst>
            <pc:docMk/>
            <pc:sldMk cId="1648313881" sldId="269"/>
            <ac:spMk id="13" creationId="{CB44330D-EA18-4254-AA95-EB49948539B8}"/>
          </ac:spMkLst>
        </pc:spChg>
        <pc:spChg chg="add">
          <ac:chgData name="Sarah Gothard" userId="0e53f415fda5f162" providerId="LiveId" clId="{A76E8F07-5396-4BC3-8A79-E5902998029C}" dt="2020-12-27T20:10:01.033" v="19" actId="26606"/>
          <ac:spMkLst>
            <pc:docMk/>
            <pc:sldMk cId="1648313881" sldId="269"/>
            <ac:spMk id="18" creationId="{32BC26D8-82FB-445E-AA49-62A77D7C1EE0}"/>
          </ac:spMkLst>
        </pc:spChg>
        <pc:spChg chg="add">
          <ac:chgData name="Sarah Gothard" userId="0e53f415fda5f162" providerId="LiveId" clId="{A76E8F07-5396-4BC3-8A79-E5902998029C}" dt="2020-12-27T20:10:01.033" v="19" actId="26606"/>
          <ac:spMkLst>
            <pc:docMk/>
            <pc:sldMk cId="1648313881" sldId="269"/>
            <ac:spMk id="20" creationId="{CB44330D-EA18-4254-AA95-EB49948539B8}"/>
          </ac:spMkLst>
        </pc:spChg>
        <pc:picChg chg="add del mod">
          <ac:chgData name="Sarah Gothard" userId="0e53f415fda5f162" providerId="LiveId" clId="{A76E8F07-5396-4BC3-8A79-E5902998029C}" dt="2020-12-27T20:09:58.446" v="17" actId="478"/>
          <ac:picMkLst>
            <pc:docMk/>
            <pc:sldMk cId="1648313881" sldId="269"/>
            <ac:picMk id="6" creationId="{A33FA027-DB6E-43F6-ADA7-47B0C8CD1239}"/>
          </ac:picMkLst>
        </pc:picChg>
        <pc:picChg chg="add mod">
          <ac:chgData name="Sarah Gothard" userId="0e53f415fda5f162" providerId="LiveId" clId="{A76E8F07-5396-4BC3-8A79-E5902998029C}" dt="2020-12-27T20:10:01.033" v="19" actId="26606"/>
          <ac:picMkLst>
            <pc:docMk/>
            <pc:sldMk cId="1648313881" sldId="269"/>
            <ac:picMk id="8" creationId="{AA5C3AF7-2621-4CA4-8355-AEEDA2FE5890}"/>
          </ac:picMkLst>
        </pc:picChg>
      </pc:sldChg>
      <pc:sldChg chg="addSp modSp add mod setBg">
        <pc:chgData name="Sarah Gothard" userId="0e53f415fda5f162" providerId="LiveId" clId="{A76E8F07-5396-4BC3-8A79-E5902998029C}" dt="2020-12-27T20:10:48.253" v="21" actId="26606"/>
        <pc:sldMkLst>
          <pc:docMk/>
          <pc:sldMk cId="2671120237" sldId="270"/>
        </pc:sldMkLst>
        <pc:spChg chg="mod ord">
          <ac:chgData name="Sarah Gothard" userId="0e53f415fda5f162" providerId="LiveId" clId="{A76E8F07-5396-4BC3-8A79-E5902998029C}" dt="2020-12-27T20:10:48.253" v="21" actId="26606"/>
          <ac:spMkLst>
            <pc:docMk/>
            <pc:sldMk cId="2671120237" sldId="270"/>
            <ac:spMk id="4" creationId="{0895F96A-DB19-4908-A5C6-F29B23F17375}"/>
          </ac:spMkLst>
        </pc:spChg>
        <pc:spChg chg="add">
          <ac:chgData name="Sarah Gothard" userId="0e53f415fda5f162" providerId="LiveId" clId="{A76E8F07-5396-4BC3-8A79-E5902998029C}" dt="2020-12-27T20:10:48.253" v="21" actId="26606"/>
          <ac:spMkLst>
            <pc:docMk/>
            <pc:sldMk cId="2671120237" sldId="270"/>
            <ac:spMk id="9" creationId="{32BC26D8-82FB-445E-AA49-62A77D7C1EE0}"/>
          </ac:spMkLst>
        </pc:spChg>
        <pc:spChg chg="add">
          <ac:chgData name="Sarah Gothard" userId="0e53f415fda5f162" providerId="LiveId" clId="{A76E8F07-5396-4BC3-8A79-E5902998029C}" dt="2020-12-27T20:10:48.253" v="21" actId="26606"/>
          <ac:spMkLst>
            <pc:docMk/>
            <pc:sldMk cId="2671120237" sldId="270"/>
            <ac:spMk id="11" creationId="{CB44330D-EA18-4254-AA95-EB49948539B8}"/>
          </ac:spMkLst>
        </pc:spChg>
        <pc:picChg chg="add mod">
          <ac:chgData name="Sarah Gothard" userId="0e53f415fda5f162" providerId="LiveId" clId="{A76E8F07-5396-4BC3-8A79-E5902998029C}" dt="2020-12-27T20:10:48.253" v="21" actId="26606"/>
          <ac:picMkLst>
            <pc:docMk/>
            <pc:sldMk cId="2671120237" sldId="270"/>
            <ac:picMk id="3" creationId="{C506E9C7-16BE-4B80-95A2-206256F758A9}"/>
          </ac:picMkLst>
        </pc:picChg>
      </pc:sldChg>
      <pc:sldChg chg="addSp delSp modSp add mod setBg">
        <pc:chgData name="Sarah Gothard" userId="0e53f415fda5f162" providerId="LiveId" clId="{A76E8F07-5396-4BC3-8A79-E5902998029C}" dt="2020-12-27T20:11:21.969" v="25" actId="26606"/>
        <pc:sldMkLst>
          <pc:docMk/>
          <pc:sldMk cId="3948851305" sldId="271"/>
        </pc:sldMkLst>
        <pc:spChg chg="mod ord">
          <ac:chgData name="Sarah Gothard" userId="0e53f415fda5f162" providerId="LiveId" clId="{A76E8F07-5396-4BC3-8A79-E5902998029C}" dt="2020-12-27T20:11:21.969" v="25" actId="26606"/>
          <ac:spMkLst>
            <pc:docMk/>
            <pc:sldMk cId="3948851305" sldId="271"/>
            <ac:spMk id="4" creationId="{0895F96A-DB19-4908-A5C6-F29B23F17375}"/>
          </ac:spMkLst>
        </pc:spChg>
        <pc:spChg chg="add">
          <ac:chgData name="Sarah Gothard" userId="0e53f415fda5f162" providerId="LiveId" clId="{A76E8F07-5396-4BC3-8A79-E5902998029C}" dt="2020-12-27T20:11:21.969" v="25" actId="26606"/>
          <ac:spMkLst>
            <pc:docMk/>
            <pc:sldMk cId="3948851305" sldId="271"/>
            <ac:spMk id="11" creationId="{32BC26D8-82FB-445E-AA49-62A77D7C1EE0}"/>
          </ac:spMkLst>
        </pc:spChg>
        <pc:spChg chg="add">
          <ac:chgData name="Sarah Gothard" userId="0e53f415fda5f162" providerId="LiveId" clId="{A76E8F07-5396-4BC3-8A79-E5902998029C}" dt="2020-12-27T20:11:21.969" v="25" actId="26606"/>
          <ac:spMkLst>
            <pc:docMk/>
            <pc:sldMk cId="3948851305" sldId="271"/>
            <ac:spMk id="13" creationId="{CB44330D-EA18-4254-AA95-EB49948539B8}"/>
          </ac:spMkLst>
        </pc:spChg>
        <pc:picChg chg="add del">
          <ac:chgData name="Sarah Gothard" userId="0e53f415fda5f162" providerId="LiveId" clId="{A76E8F07-5396-4BC3-8A79-E5902998029C}" dt="2020-12-27T20:11:20.267" v="23" actId="478"/>
          <ac:picMkLst>
            <pc:docMk/>
            <pc:sldMk cId="3948851305" sldId="271"/>
            <ac:picMk id="3" creationId="{24C5E968-3180-4771-9EA2-569EAD065BD6}"/>
          </ac:picMkLst>
        </pc:picChg>
        <pc:picChg chg="add mod">
          <ac:chgData name="Sarah Gothard" userId="0e53f415fda5f162" providerId="LiveId" clId="{A76E8F07-5396-4BC3-8A79-E5902998029C}" dt="2020-12-27T20:11:21.969" v="25" actId="26606"/>
          <ac:picMkLst>
            <pc:docMk/>
            <pc:sldMk cId="3948851305" sldId="271"/>
            <ac:picMk id="6" creationId="{E4362808-935E-42C8-BBFB-2774AAA08C1A}"/>
          </ac:picMkLst>
        </pc:picChg>
      </pc:sldChg>
      <pc:sldChg chg="addSp modSp add mod setBg">
        <pc:chgData name="Sarah Gothard" userId="0e53f415fda5f162" providerId="LiveId" clId="{A76E8F07-5396-4BC3-8A79-E5902998029C}" dt="2020-12-27T20:11:53.328" v="33" actId="26606"/>
        <pc:sldMkLst>
          <pc:docMk/>
          <pc:sldMk cId="3936411925" sldId="272"/>
        </pc:sldMkLst>
        <pc:spChg chg="mod ord">
          <ac:chgData name="Sarah Gothard" userId="0e53f415fda5f162" providerId="LiveId" clId="{A76E8F07-5396-4BC3-8A79-E5902998029C}" dt="2020-12-27T20:11:53.328" v="33" actId="26606"/>
          <ac:spMkLst>
            <pc:docMk/>
            <pc:sldMk cId="3936411925" sldId="272"/>
            <ac:spMk id="4" creationId="{0895F96A-DB19-4908-A5C6-F29B23F17375}"/>
          </ac:spMkLst>
        </pc:spChg>
        <pc:spChg chg="add">
          <ac:chgData name="Sarah Gothard" userId="0e53f415fda5f162" providerId="LiveId" clId="{A76E8F07-5396-4BC3-8A79-E5902998029C}" dt="2020-12-27T20:11:53.328" v="33" actId="26606"/>
          <ac:spMkLst>
            <pc:docMk/>
            <pc:sldMk cId="3936411925" sldId="272"/>
            <ac:spMk id="9" creationId="{32BC26D8-82FB-445E-AA49-62A77D7C1EE0}"/>
          </ac:spMkLst>
        </pc:spChg>
        <pc:spChg chg="add">
          <ac:chgData name="Sarah Gothard" userId="0e53f415fda5f162" providerId="LiveId" clId="{A76E8F07-5396-4BC3-8A79-E5902998029C}" dt="2020-12-27T20:11:53.328" v="33" actId="26606"/>
          <ac:spMkLst>
            <pc:docMk/>
            <pc:sldMk cId="3936411925" sldId="272"/>
            <ac:spMk id="11" creationId="{CB44330D-EA18-4254-AA95-EB49948539B8}"/>
          </ac:spMkLst>
        </pc:spChg>
        <pc:picChg chg="add mod">
          <ac:chgData name="Sarah Gothard" userId="0e53f415fda5f162" providerId="LiveId" clId="{A76E8F07-5396-4BC3-8A79-E5902998029C}" dt="2020-12-27T20:11:53.328" v="33" actId="26606"/>
          <ac:picMkLst>
            <pc:docMk/>
            <pc:sldMk cId="3936411925" sldId="272"/>
            <ac:picMk id="3" creationId="{BAD3247C-AC69-42E2-8C5E-F518EE56D0E4}"/>
          </ac:picMkLst>
        </pc:picChg>
      </pc:sldChg>
      <pc:sldChg chg="addSp modSp add mod setBg">
        <pc:chgData name="Sarah Gothard" userId="0e53f415fda5f162" providerId="LiveId" clId="{A76E8F07-5396-4BC3-8A79-E5902998029C}" dt="2020-12-27T20:14:23.343" v="47" actId="26606"/>
        <pc:sldMkLst>
          <pc:docMk/>
          <pc:sldMk cId="3413284379" sldId="273"/>
        </pc:sldMkLst>
        <pc:spChg chg="mod ord">
          <ac:chgData name="Sarah Gothard" userId="0e53f415fda5f162" providerId="LiveId" clId="{A76E8F07-5396-4BC3-8A79-E5902998029C}" dt="2020-12-27T20:14:23.343" v="47" actId="26606"/>
          <ac:spMkLst>
            <pc:docMk/>
            <pc:sldMk cId="3413284379" sldId="273"/>
            <ac:spMk id="4" creationId="{0895F96A-DB19-4908-A5C6-F29B23F17375}"/>
          </ac:spMkLst>
        </pc:spChg>
        <pc:spChg chg="add">
          <ac:chgData name="Sarah Gothard" userId="0e53f415fda5f162" providerId="LiveId" clId="{A76E8F07-5396-4BC3-8A79-E5902998029C}" dt="2020-12-27T20:14:23.343" v="47" actId="26606"/>
          <ac:spMkLst>
            <pc:docMk/>
            <pc:sldMk cId="3413284379" sldId="273"/>
            <ac:spMk id="9" creationId="{32BC26D8-82FB-445E-AA49-62A77D7C1EE0}"/>
          </ac:spMkLst>
        </pc:spChg>
        <pc:spChg chg="add">
          <ac:chgData name="Sarah Gothard" userId="0e53f415fda5f162" providerId="LiveId" clId="{A76E8F07-5396-4BC3-8A79-E5902998029C}" dt="2020-12-27T20:14:23.343" v="47" actId="26606"/>
          <ac:spMkLst>
            <pc:docMk/>
            <pc:sldMk cId="3413284379" sldId="273"/>
            <ac:spMk id="11" creationId="{CB44330D-EA18-4254-AA95-EB49948539B8}"/>
          </ac:spMkLst>
        </pc:spChg>
        <pc:picChg chg="add mod">
          <ac:chgData name="Sarah Gothard" userId="0e53f415fda5f162" providerId="LiveId" clId="{A76E8F07-5396-4BC3-8A79-E5902998029C}" dt="2020-12-27T20:14:23.343" v="47" actId="26606"/>
          <ac:picMkLst>
            <pc:docMk/>
            <pc:sldMk cId="3413284379" sldId="273"/>
            <ac:picMk id="3" creationId="{7CCE0258-0386-4793-8ADF-DBA0506BCEEA}"/>
          </ac:picMkLst>
        </pc:picChg>
      </pc:sldChg>
      <pc:sldChg chg="addSp modSp add mod setBg">
        <pc:chgData name="Sarah Gothard" userId="0e53f415fda5f162" providerId="LiveId" clId="{A76E8F07-5396-4BC3-8A79-E5902998029C}" dt="2020-12-27T20:14:36.914" v="49" actId="26606"/>
        <pc:sldMkLst>
          <pc:docMk/>
          <pc:sldMk cId="2859041393" sldId="274"/>
        </pc:sldMkLst>
        <pc:spChg chg="mod ord">
          <ac:chgData name="Sarah Gothard" userId="0e53f415fda5f162" providerId="LiveId" clId="{A76E8F07-5396-4BC3-8A79-E5902998029C}" dt="2020-12-27T20:14:36.914" v="49" actId="26606"/>
          <ac:spMkLst>
            <pc:docMk/>
            <pc:sldMk cId="2859041393" sldId="274"/>
            <ac:spMk id="4" creationId="{0895F96A-DB19-4908-A5C6-F29B23F17375}"/>
          </ac:spMkLst>
        </pc:spChg>
        <pc:spChg chg="add">
          <ac:chgData name="Sarah Gothard" userId="0e53f415fda5f162" providerId="LiveId" clId="{A76E8F07-5396-4BC3-8A79-E5902998029C}" dt="2020-12-27T20:14:36.914" v="49" actId="26606"/>
          <ac:spMkLst>
            <pc:docMk/>
            <pc:sldMk cId="2859041393" sldId="274"/>
            <ac:spMk id="9" creationId="{32BC26D8-82FB-445E-AA49-62A77D7C1EE0}"/>
          </ac:spMkLst>
        </pc:spChg>
        <pc:spChg chg="add">
          <ac:chgData name="Sarah Gothard" userId="0e53f415fda5f162" providerId="LiveId" clId="{A76E8F07-5396-4BC3-8A79-E5902998029C}" dt="2020-12-27T20:14:36.914" v="49" actId="26606"/>
          <ac:spMkLst>
            <pc:docMk/>
            <pc:sldMk cId="2859041393" sldId="274"/>
            <ac:spMk id="11" creationId="{CB44330D-EA18-4254-AA95-EB49948539B8}"/>
          </ac:spMkLst>
        </pc:spChg>
        <pc:picChg chg="add mod">
          <ac:chgData name="Sarah Gothard" userId="0e53f415fda5f162" providerId="LiveId" clId="{A76E8F07-5396-4BC3-8A79-E5902998029C}" dt="2020-12-27T20:14:36.914" v="49" actId="26606"/>
          <ac:picMkLst>
            <pc:docMk/>
            <pc:sldMk cId="2859041393" sldId="274"/>
            <ac:picMk id="3" creationId="{26896E97-DBC7-41D1-830F-F842F864D706}"/>
          </ac:picMkLst>
        </pc:picChg>
      </pc:sldChg>
      <pc:sldChg chg="addSp modSp add mod setBg">
        <pc:chgData name="Sarah Gothard" userId="0e53f415fda5f162" providerId="LiveId" clId="{A76E8F07-5396-4BC3-8A79-E5902998029C}" dt="2020-12-27T20:12:14.613" v="35" actId="26606"/>
        <pc:sldMkLst>
          <pc:docMk/>
          <pc:sldMk cId="1567583827" sldId="275"/>
        </pc:sldMkLst>
        <pc:spChg chg="mod ord">
          <ac:chgData name="Sarah Gothard" userId="0e53f415fda5f162" providerId="LiveId" clId="{A76E8F07-5396-4BC3-8A79-E5902998029C}" dt="2020-12-27T20:12:14.613" v="35" actId="26606"/>
          <ac:spMkLst>
            <pc:docMk/>
            <pc:sldMk cId="1567583827" sldId="275"/>
            <ac:spMk id="4" creationId="{0895F96A-DB19-4908-A5C6-F29B23F17375}"/>
          </ac:spMkLst>
        </pc:spChg>
        <pc:spChg chg="add">
          <ac:chgData name="Sarah Gothard" userId="0e53f415fda5f162" providerId="LiveId" clId="{A76E8F07-5396-4BC3-8A79-E5902998029C}" dt="2020-12-27T20:12:14.613" v="35" actId="26606"/>
          <ac:spMkLst>
            <pc:docMk/>
            <pc:sldMk cId="1567583827" sldId="275"/>
            <ac:spMk id="9" creationId="{32BC26D8-82FB-445E-AA49-62A77D7C1EE0}"/>
          </ac:spMkLst>
        </pc:spChg>
        <pc:spChg chg="add">
          <ac:chgData name="Sarah Gothard" userId="0e53f415fda5f162" providerId="LiveId" clId="{A76E8F07-5396-4BC3-8A79-E5902998029C}" dt="2020-12-27T20:12:14.613" v="35" actId="26606"/>
          <ac:spMkLst>
            <pc:docMk/>
            <pc:sldMk cId="1567583827" sldId="275"/>
            <ac:spMk id="11" creationId="{CB44330D-EA18-4254-AA95-EB49948539B8}"/>
          </ac:spMkLst>
        </pc:spChg>
        <pc:picChg chg="add mod">
          <ac:chgData name="Sarah Gothard" userId="0e53f415fda5f162" providerId="LiveId" clId="{A76E8F07-5396-4BC3-8A79-E5902998029C}" dt="2020-12-27T20:12:14.613" v="35" actId="26606"/>
          <ac:picMkLst>
            <pc:docMk/>
            <pc:sldMk cId="1567583827" sldId="275"/>
            <ac:picMk id="3" creationId="{35B86FD4-B902-40AA-9D3B-3BDA66490A3D}"/>
          </ac:picMkLst>
        </pc:picChg>
      </pc:sldChg>
      <pc:sldChg chg="addSp modSp add mod setBg">
        <pc:chgData name="Sarah Gothard" userId="0e53f415fda5f162" providerId="LiveId" clId="{A76E8F07-5396-4BC3-8A79-E5902998029C}" dt="2020-12-27T20:12:29.444" v="37" actId="26606"/>
        <pc:sldMkLst>
          <pc:docMk/>
          <pc:sldMk cId="2009188933" sldId="276"/>
        </pc:sldMkLst>
        <pc:spChg chg="mod ord">
          <ac:chgData name="Sarah Gothard" userId="0e53f415fda5f162" providerId="LiveId" clId="{A76E8F07-5396-4BC3-8A79-E5902998029C}" dt="2020-12-27T20:12:29.444" v="37" actId="26606"/>
          <ac:spMkLst>
            <pc:docMk/>
            <pc:sldMk cId="2009188933" sldId="276"/>
            <ac:spMk id="4" creationId="{0895F96A-DB19-4908-A5C6-F29B23F17375}"/>
          </ac:spMkLst>
        </pc:spChg>
        <pc:spChg chg="add">
          <ac:chgData name="Sarah Gothard" userId="0e53f415fda5f162" providerId="LiveId" clId="{A76E8F07-5396-4BC3-8A79-E5902998029C}" dt="2020-12-27T20:12:29.444" v="37" actId="26606"/>
          <ac:spMkLst>
            <pc:docMk/>
            <pc:sldMk cId="2009188933" sldId="276"/>
            <ac:spMk id="9" creationId="{32BC26D8-82FB-445E-AA49-62A77D7C1EE0}"/>
          </ac:spMkLst>
        </pc:spChg>
        <pc:spChg chg="add">
          <ac:chgData name="Sarah Gothard" userId="0e53f415fda5f162" providerId="LiveId" clId="{A76E8F07-5396-4BC3-8A79-E5902998029C}" dt="2020-12-27T20:12:29.444" v="37" actId="26606"/>
          <ac:spMkLst>
            <pc:docMk/>
            <pc:sldMk cId="2009188933" sldId="276"/>
            <ac:spMk id="11" creationId="{CB44330D-EA18-4254-AA95-EB49948539B8}"/>
          </ac:spMkLst>
        </pc:spChg>
        <pc:picChg chg="add mod">
          <ac:chgData name="Sarah Gothard" userId="0e53f415fda5f162" providerId="LiveId" clId="{A76E8F07-5396-4BC3-8A79-E5902998029C}" dt="2020-12-27T20:12:29.444" v="37" actId="26606"/>
          <ac:picMkLst>
            <pc:docMk/>
            <pc:sldMk cId="2009188933" sldId="276"/>
            <ac:picMk id="3" creationId="{6D818708-0027-434C-BD4B-5CEC09773AD5}"/>
          </ac:picMkLst>
        </pc:picChg>
      </pc:sldChg>
      <pc:sldChg chg="addSp modSp add mod setBg">
        <pc:chgData name="Sarah Gothard" userId="0e53f415fda5f162" providerId="LiveId" clId="{A76E8F07-5396-4BC3-8A79-E5902998029C}" dt="2020-12-27T20:12:58.812" v="39" actId="26606"/>
        <pc:sldMkLst>
          <pc:docMk/>
          <pc:sldMk cId="3976239712" sldId="277"/>
        </pc:sldMkLst>
        <pc:spChg chg="mod ord">
          <ac:chgData name="Sarah Gothard" userId="0e53f415fda5f162" providerId="LiveId" clId="{A76E8F07-5396-4BC3-8A79-E5902998029C}" dt="2020-12-27T20:12:58.812" v="39" actId="26606"/>
          <ac:spMkLst>
            <pc:docMk/>
            <pc:sldMk cId="3976239712" sldId="277"/>
            <ac:spMk id="4" creationId="{0895F96A-DB19-4908-A5C6-F29B23F17375}"/>
          </ac:spMkLst>
        </pc:spChg>
        <pc:spChg chg="add">
          <ac:chgData name="Sarah Gothard" userId="0e53f415fda5f162" providerId="LiveId" clId="{A76E8F07-5396-4BC3-8A79-E5902998029C}" dt="2020-12-27T20:12:58.812" v="39" actId="26606"/>
          <ac:spMkLst>
            <pc:docMk/>
            <pc:sldMk cId="3976239712" sldId="277"/>
            <ac:spMk id="9" creationId="{32BC26D8-82FB-445E-AA49-62A77D7C1EE0}"/>
          </ac:spMkLst>
        </pc:spChg>
        <pc:spChg chg="add">
          <ac:chgData name="Sarah Gothard" userId="0e53f415fda5f162" providerId="LiveId" clId="{A76E8F07-5396-4BC3-8A79-E5902998029C}" dt="2020-12-27T20:12:58.812" v="39" actId="26606"/>
          <ac:spMkLst>
            <pc:docMk/>
            <pc:sldMk cId="3976239712" sldId="277"/>
            <ac:spMk id="11" creationId="{CB44330D-EA18-4254-AA95-EB49948539B8}"/>
          </ac:spMkLst>
        </pc:spChg>
        <pc:picChg chg="add mod">
          <ac:chgData name="Sarah Gothard" userId="0e53f415fda5f162" providerId="LiveId" clId="{A76E8F07-5396-4BC3-8A79-E5902998029C}" dt="2020-12-27T20:12:58.812" v="39" actId="26606"/>
          <ac:picMkLst>
            <pc:docMk/>
            <pc:sldMk cId="3976239712" sldId="277"/>
            <ac:picMk id="3" creationId="{A27126FD-FB27-4FCA-AE4F-57AA236991D9}"/>
          </ac:picMkLst>
        </pc:picChg>
      </pc:sldChg>
      <pc:sldChg chg="addSp modSp add mod setBg">
        <pc:chgData name="Sarah Gothard" userId="0e53f415fda5f162" providerId="LiveId" clId="{A76E8F07-5396-4BC3-8A79-E5902998029C}" dt="2020-12-27T20:13:19.638" v="41" actId="26606"/>
        <pc:sldMkLst>
          <pc:docMk/>
          <pc:sldMk cId="1834057902" sldId="278"/>
        </pc:sldMkLst>
        <pc:spChg chg="mod ord">
          <ac:chgData name="Sarah Gothard" userId="0e53f415fda5f162" providerId="LiveId" clId="{A76E8F07-5396-4BC3-8A79-E5902998029C}" dt="2020-12-27T20:13:19.638" v="41" actId="26606"/>
          <ac:spMkLst>
            <pc:docMk/>
            <pc:sldMk cId="1834057902" sldId="278"/>
            <ac:spMk id="4" creationId="{0895F96A-DB19-4908-A5C6-F29B23F17375}"/>
          </ac:spMkLst>
        </pc:spChg>
        <pc:spChg chg="add">
          <ac:chgData name="Sarah Gothard" userId="0e53f415fda5f162" providerId="LiveId" clId="{A76E8F07-5396-4BC3-8A79-E5902998029C}" dt="2020-12-27T20:13:19.638" v="41" actId="26606"/>
          <ac:spMkLst>
            <pc:docMk/>
            <pc:sldMk cId="1834057902" sldId="278"/>
            <ac:spMk id="9" creationId="{32BC26D8-82FB-445E-AA49-62A77D7C1EE0}"/>
          </ac:spMkLst>
        </pc:spChg>
        <pc:spChg chg="add">
          <ac:chgData name="Sarah Gothard" userId="0e53f415fda5f162" providerId="LiveId" clId="{A76E8F07-5396-4BC3-8A79-E5902998029C}" dt="2020-12-27T20:13:19.638" v="41" actId="26606"/>
          <ac:spMkLst>
            <pc:docMk/>
            <pc:sldMk cId="1834057902" sldId="278"/>
            <ac:spMk id="11" creationId="{CB44330D-EA18-4254-AA95-EB49948539B8}"/>
          </ac:spMkLst>
        </pc:spChg>
        <pc:picChg chg="add mod">
          <ac:chgData name="Sarah Gothard" userId="0e53f415fda5f162" providerId="LiveId" clId="{A76E8F07-5396-4BC3-8A79-E5902998029C}" dt="2020-12-27T20:13:19.638" v="41" actId="26606"/>
          <ac:picMkLst>
            <pc:docMk/>
            <pc:sldMk cId="1834057902" sldId="278"/>
            <ac:picMk id="3" creationId="{F2716685-9D29-4B40-A019-3A8AFD0D39E3}"/>
          </ac:picMkLst>
        </pc:picChg>
      </pc:sldChg>
      <pc:sldChg chg="addSp modSp add mod setBg">
        <pc:chgData name="Sarah Gothard" userId="0e53f415fda5f162" providerId="LiveId" clId="{A76E8F07-5396-4BC3-8A79-E5902998029C}" dt="2020-12-27T20:13:35.908" v="43" actId="26606"/>
        <pc:sldMkLst>
          <pc:docMk/>
          <pc:sldMk cId="2645927905" sldId="279"/>
        </pc:sldMkLst>
        <pc:spChg chg="mod ord">
          <ac:chgData name="Sarah Gothard" userId="0e53f415fda5f162" providerId="LiveId" clId="{A76E8F07-5396-4BC3-8A79-E5902998029C}" dt="2020-12-27T20:13:35.908" v="43" actId="26606"/>
          <ac:spMkLst>
            <pc:docMk/>
            <pc:sldMk cId="2645927905" sldId="279"/>
            <ac:spMk id="4" creationId="{0895F96A-DB19-4908-A5C6-F29B23F17375}"/>
          </ac:spMkLst>
        </pc:spChg>
        <pc:spChg chg="add">
          <ac:chgData name="Sarah Gothard" userId="0e53f415fda5f162" providerId="LiveId" clId="{A76E8F07-5396-4BC3-8A79-E5902998029C}" dt="2020-12-27T20:13:35.908" v="43" actId="26606"/>
          <ac:spMkLst>
            <pc:docMk/>
            <pc:sldMk cId="2645927905" sldId="279"/>
            <ac:spMk id="9" creationId="{32BC26D8-82FB-445E-AA49-62A77D7C1EE0}"/>
          </ac:spMkLst>
        </pc:spChg>
        <pc:spChg chg="add">
          <ac:chgData name="Sarah Gothard" userId="0e53f415fda5f162" providerId="LiveId" clId="{A76E8F07-5396-4BC3-8A79-E5902998029C}" dt="2020-12-27T20:13:35.908" v="43" actId="26606"/>
          <ac:spMkLst>
            <pc:docMk/>
            <pc:sldMk cId="2645927905" sldId="279"/>
            <ac:spMk id="11" creationId="{CB44330D-EA18-4254-AA95-EB49948539B8}"/>
          </ac:spMkLst>
        </pc:spChg>
        <pc:picChg chg="add mod">
          <ac:chgData name="Sarah Gothard" userId="0e53f415fda5f162" providerId="LiveId" clId="{A76E8F07-5396-4BC3-8A79-E5902998029C}" dt="2020-12-27T20:13:35.908" v="43" actId="26606"/>
          <ac:picMkLst>
            <pc:docMk/>
            <pc:sldMk cId="2645927905" sldId="279"/>
            <ac:picMk id="3" creationId="{20AA946B-D82E-4EA6-B740-652A8B9D7EBA}"/>
          </ac:picMkLst>
        </pc:picChg>
      </pc:sldChg>
      <pc:sldChg chg="addSp modSp add mod setBg">
        <pc:chgData name="Sarah Gothard" userId="0e53f415fda5f162" providerId="LiveId" clId="{A76E8F07-5396-4BC3-8A79-E5902998029C}" dt="2020-12-27T20:14:06.042" v="45" actId="26606"/>
        <pc:sldMkLst>
          <pc:docMk/>
          <pc:sldMk cId="1197205599" sldId="280"/>
        </pc:sldMkLst>
        <pc:spChg chg="mod ord">
          <ac:chgData name="Sarah Gothard" userId="0e53f415fda5f162" providerId="LiveId" clId="{A76E8F07-5396-4BC3-8A79-E5902998029C}" dt="2020-12-27T20:14:06.042" v="45" actId="26606"/>
          <ac:spMkLst>
            <pc:docMk/>
            <pc:sldMk cId="1197205599" sldId="280"/>
            <ac:spMk id="4" creationId="{0895F96A-DB19-4908-A5C6-F29B23F17375}"/>
          </ac:spMkLst>
        </pc:spChg>
        <pc:spChg chg="add">
          <ac:chgData name="Sarah Gothard" userId="0e53f415fda5f162" providerId="LiveId" clId="{A76E8F07-5396-4BC3-8A79-E5902998029C}" dt="2020-12-27T20:14:06.042" v="45" actId="26606"/>
          <ac:spMkLst>
            <pc:docMk/>
            <pc:sldMk cId="1197205599" sldId="280"/>
            <ac:spMk id="9" creationId="{32BC26D8-82FB-445E-AA49-62A77D7C1EE0}"/>
          </ac:spMkLst>
        </pc:spChg>
        <pc:spChg chg="add">
          <ac:chgData name="Sarah Gothard" userId="0e53f415fda5f162" providerId="LiveId" clId="{A76E8F07-5396-4BC3-8A79-E5902998029C}" dt="2020-12-27T20:14:06.042" v="45" actId="26606"/>
          <ac:spMkLst>
            <pc:docMk/>
            <pc:sldMk cId="1197205599" sldId="280"/>
            <ac:spMk id="11" creationId="{CB44330D-EA18-4254-AA95-EB49948539B8}"/>
          </ac:spMkLst>
        </pc:spChg>
        <pc:picChg chg="add mod">
          <ac:chgData name="Sarah Gothard" userId="0e53f415fda5f162" providerId="LiveId" clId="{A76E8F07-5396-4BC3-8A79-E5902998029C}" dt="2020-12-27T20:14:06.042" v="45" actId="26606"/>
          <ac:picMkLst>
            <pc:docMk/>
            <pc:sldMk cId="1197205599" sldId="280"/>
            <ac:picMk id="3" creationId="{0AE13BE5-413E-4C6D-A012-C14C5565E320}"/>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50149C2-7923-4785-AA81-E380ECB498CF}" type="datetimeFigureOut">
              <a:rPr lang="en-US" smtClean="0"/>
              <a:t>12/27/2020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5FC8BB3-15A9-447E-9F0C-86156BCF52E5}" type="slidenum">
              <a:rPr lang="en-US" smtClean="0"/>
              <a:t>‹#›</a:t>
            </a:fld>
            <a:endParaRPr lang="en-US"/>
          </a:p>
        </p:txBody>
      </p:sp>
    </p:spTree>
    <p:extLst>
      <p:ext uri="{BB962C8B-B14F-4D97-AF65-F5344CB8AC3E}">
        <p14:creationId xmlns:p14="http://schemas.microsoft.com/office/powerpoint/2010/main" val="18523695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You are welcome to use or modify these PowerPoints as needed. Feel free to change the design or layout to suit your ministry, school, home, or company. More PowerPoint slides can be found at mobilehymns.org</a:t>
            </a:r>
          </a:p>
        </p:txBody>
      </p:sp>
      <p:sp>
        <p:nvSpPr>
          <p:cNvPr id="4" name="Slide Number Placeholder 3"/>
          <p:cNvSpPr>
            <a:spLocks noGrp="1"/>
          </p:cNvSpPr>
          <p:nvPr>
            <p:ph type="sldNum" sz="quarter" idx="5"/>
          </p:nvPr>
        </p:nvSpPr>
        <p:spPr/>
        <p:txBody>
          <a:bodyPr/>
          <a:lstStyle/>
          <a:p>
            <a:fld id="{F5FC8BB3-15A9-447E-9F0C-86156BCF52E5}" type="slidenum">
              <a:rPr lang="en-US" smtClean="0"/>
              <a:t>1</a:t>
            </a:fld>
            <a:endParaRPr lang="en-US"/>
          </a:p>
        </p:txBody>
      </p:sp>
    </p:spTree>
    <p:extLst>
      <p:ext uri="{BB962C8B-B14F-4D97-AF65-F5344CB8AC3E}">
        <p14:creationId xmlns:p14="http://schemas.microsoft.com/office/powerpoint/2010/main" val="40449515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36BC4F-919D-457E-809E-15E73CC25DA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BE865B0-38FF-4AB5-BA14-0391D7C0C32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EF6DF93-7071-4F2A-9E58-42F430DB45E8}"/>
              </a:ext>
            </a:extLst>
          </p:cNvPr>
          <p:cNvSpPr>
            <a:spLocks noGrp="1"/>
          </p:cNvSpPr>
          <p:nvPr>
            <p:ph type="dt" sz="half" idx="10"/>
          </p:nvPr>
        </p:nvSpPr>
        <p:spPr/>
        <p:txBody>
          <a:bodyPr/>
          <a:lstStyle/>
          <a:p>
            <a:fld id="{1BD173AC-FE20-41A9-9DF3-3FF154B2DAD9}" type="datetime1">
              <a:rPr lang="en-US" smtClean="0"/>
              <a:t>12/27/2020</a:t>
            </a:fld>
            <a:endParaRPr lang="en-US"/>
          </a:p>
        </p:txBody>
      </p:sp>
      <p:sp>
        <p:nvSpPr>
          <p:cNvPr id="5" name="Footer Placeholder 4">
            <a:extLst>
              <a:ext uri="{FF2B5EF4-FFF2-40B4-BE49-F238E27FC236}">
                <a16:creationId xmlns:a16="http://schemas.microsoft.com/office/drawing/2014/main" id="{497764D1-5E67-4FDE-8AEC-71527DAA99CD}"/>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A63F0776-61A3-4E63-9FDA-1EBFF5D39582}"/>
              </a:ext>
            </a:extLst>
          </p:cNvPr>
          <p:cNvSpPr>
            <a:spLocks noGrp="1"/>
          </p:cNvSpPr>
          <p:nvPr>
            <p:ph type="sldNum" sz="quarter" idx="12"/>
          </p:nvPr>
        </p:nvSpPr>
        <p:spPr/>
        <p:txBody>
          <a:bodyPr/>
          <a:lstStyle/>
          <a:p>
            <a:fld id="{B52A42D8-F0A5-4D10-B2BC-DB873490665E}" type="slidenum">
              <a:rPr lang="en-US" smtClean="0"/>
              <a:t>‹#›</a:t>
            </a:fld>
            <a:endParaRPr lang="en-US"/>
          </a:p>
        </p:txBody>
      </p:sp>
    </p:spTree>
    <p:extLst>
      <p:ext uri="{BB962C8B-B14F-4D97-AF65-F5344CB8AC3E}">
        <p14:creationId xmlns:p14="http://schemas.microsoft.com/office/powerpoint/2010/main" val="36247815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2E58A9-DBB9-491D-B270-F9D80BF9721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742B1E0-928D-49DA-B061-96AEC9358E0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AD1BEAD-A5AA-4AD9-A754-27D5F799DAC3}"/>
              </a:ext>
            </a:extLst>
          </p:cNvPr>
          <p:cNvSpPr>
            <a:spLocks noGrp="1"/>
          </p:cNvSpPr>
          <p:nvPr>
            <p:ph type="dt" sz="half" idx="10"/>
          </p:nvPr>
        </p:nvSpPr>
        <p:spPr/>
        <p:txBody>
          <a:bodyPr/>
          <a:lstStyle/>
          <a:p>
            <a:fld id="{B25CED3F-B922-4827-825B-886BF43A6A2B}" type="datetime1">
              <a:rPr lang="en-US" smtClean="0"/>
              <a:t>12/27/2020</a:t>
            </a:fld>
            <a:endParaRPr lang="en-US"/>
          </a:p>
        </p:txBody>
      </p:sp>
      <p:sp>
        <p:nvSpPr>
          <p:cNvPr id="5" name="Footer Placeholder 4">
            <a:extLst>
              <a:ext uri="{FF2B5EF4-FFF2-40B4-BE49-F238E27FC236}">
                <a16:creationId xmlns:a16="http://schemas.microsoft.com/office/drawing/2014/main" id="{AD03B525-17C0-418B-9C03-8D9F7196695C}"/>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810239C9-B1E6-409A-8769-9764C71AAFB1}"/>
              </a:ext>
            </a:extLst>
          </p:cNvPr>
          <p:cNvSpPr>
            <a:spLocks noGrp="1"/>
          </p:cNvSpPr>
          <p:nvPr>
            <p:ph type="sldNum" sz="quarter" idx="12"/>
          </p:nvPr>
        </p:nvSpPr>
        <p:spPr/>
        <p:txBody>
          <a:bodyPr/>
          <a:lstStyle/>
          <a:p>
            <a:fld id="{B52A42D8-F0A5-4D10-B2BC-DB873490665E}" type="slidenum">
              <a:rPr lang="en-US" smtClean="0"/>
              <a:t>‹#›</a:t>
            </a:fld>
            <a:endParaRPr lang="en-US"/>
          </a:p>
        </p:txBody>
      </p:sp>
    </p:spTree>
    <p:extLst>
      <p:ext uri="{BB962C8B-B14F-4D97-AF65-F5344CB8AC3E}">
        <p14:creationId xmlns:p14="http://schemas.microsoft.com/office/powerpoint/2010/main" val="26631020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34B4226-C152-4EAD-9D6E-5BB24692B53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C8215CD-A78D-48FE-A713-AF847F72C14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80E284A-77F2-4D1A-AC9C-0A6BDF97D762}"/>
              </a:ext>
            </a:extLst>
          </p:cNvPr>
          <p:cNvSpPr>
            <a:spLocks noGrp="1"/>
          </p:cNvSpPr>
          <p:nvPr>
            <p:ph type="dt" sz="half" idx="10"/>
          </p:nvPr>
        </p:nvSpPr>
        <p:spPr/>
        <p:txBody>
          <a:bodyPr/>
          <a:lstStyle/>
          <a:p>
            <a:fld id="{33D233C9-E8AA-4DC0-920F-4CE34B66781C}" type="datetime1">
              <a:rPr lang="en-US" smtClean="0"/>
              <a:t>12/27/2020</a:t>
            </a:fld>
            <a:endParaRPr lang="en-US"/>
          </a:p>
        </p:txBody>
      </p:sp>
      <p:sp>
        <p:nvSpPr>
          <p:cNvPr id="5" name="Footer Placeholder 4">
            <a:extLst>
              <a:ext uri="{FF2B5EF4-FFF2-40B4-BE49-F238E27FC236}">
                <a16:creationId xmlns:a16="http://schemas.microsoft.com/office/drawing/2014/main" id="{A7806D65-EFA1-4518-9405-4F82D334C526}"/>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CF15F20B-37E5-4771-ADA0-8F1169022617}"/>
              </a:ext>
            </a:extLst>
          </p:cNvPr>
          <p:cNvSpPr>
            <a:spLocks noGrp="1"/>
          </p:cNvSpPr>
          <p:nvPr>
            <p:ph type="sldNum" sz="quarter" idx="12"/>
          </p:nvPr>
        </p:nvSpPr>
        <p:spPr/>
        <p:txBody>
          <a:bodyPr/>
          <a:lstStyle/>
          <a:p>
            <a:fld id="{B52A42D8-F0A5-4D10-B2BC-DB873490665E}" type="slidenum">
              <a:rPr lang="en-US" smtClean="0"/>
              <a:t>‹#›</a:t>
            </a:fld>
            <a:endParaRPr lang="en-US"/>
          </a:p>
        </p:txBody>
      </p:sp>
    </p:spTree>
    <p:extLst>
      <p:ext uri="{BB962C8B-B14F-4D97-AF65-F5344CB8AC3E}">
        <p14:creationId xmlns:p14="http://schemas.microsoft.com/office/powerpoint/2010/main" val="17078882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DF8ADC-15A6-40F9-A113-CB5313C750D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6FBEA6E-F5CB-4FB7-8830-9E91864D658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CE1055F-43CB-4E96-936D-67D7ED97897E}"/>
              </a:ext>
            </a:extLst>
          </p:cNvPr>
          <p:cNvSpPr>
            <a:spLocks noGrp="1"/>
          </p:cNvSpPr>
          <p:nvPr>
            <p:ph type="dt" sz="half" idx="10"/>
          </p:nvPr>
        </p:nvSpPr>
        <p:spPr/>
        <p:txBody>
          <a:bodyPr/>
          <a:lstStyle/>
          <a:p>
            <a:fld id="{02AA6EDE-3CC5-4C9E-88D5-59DF91CFC734}" type="datetime1">
              <a:rPr lang="en-US" smtClean="0"/>
              <a:t>12/27/2020</a:t>
            </a:fld>
            <a:endParaRPr lang="en-US"/>
          </a:p>
        </p:txBody>
      </p:sp>
      <p:sp>
        <p:nvSpPr>
          <p:cNvPr id="5" name="Footer Placeholder 4">
            <a:extLst>
              <a:ext uri="{FF2B5EF4-FFF2-40B4-BE49-F238E27FC236}">
                <a16:creationId xmlns:a16="http://schemas.microsoft.com/office/drawing/2014/main" id="{0271F586-9DBF-493D-97F8-6118538AB270}"/>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74676068-6BAB-4DFC-9DD1-44D3C5E8EE09}"/>
              </a:ext>
            </a:extLst>
          </p:cNvPr>
          <p:cNvSpPr>
            <a:spLocks noGrp="1"/>
          </p:cNvSpPr>
          <p:nvPr>
            <p:ph type="sldNum" sz="quarter" idx="12"/>
          </p:nvPr>
        </p:nvSpPr>
        <p:spPr/>
        <p:txBody>
          <a:bodyPr/>
          <a:lstStyle/>
          <a:p>
            <a:fld id="{B52A42D8-F0A5-4D10-B2BC-DB873490665E}" type="slidenum">
              <a:rPr lang="en-US" smtClean="0"/>
              <a:t>‹#›</a:t>
            </a:fld>
            <a:endParaRPr lang="en-US"/>
          </a:p>
        </p:txBody>
      </p:sp>
    </p:spTree>
    <p:extLst>
      <p:ext uri="{BB962C8B-B14F-4D97-AF65-F5344CB8AC3E}">
        <p14:creationId xmlns:p14="http://schemas.microsoft.com/office/powerpoint/2010/main" val="3339053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FA3952-1E91-49DE-B52E-2F636542C4E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5FD1B08-1D2B-4FF2-96CD-DE72AE037B1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416336D-8C44-4139-A212-996269EC5E26}"/>
              </a:ext>
            </a:extLst>
          </p:cNvPr>
          <p:cNvSpPr>
            <a:spLocks noGrp="1"/>
          </p:cNvSpPr>
          <p:nvPr>
            <p:ph type="dt" sz="half" idx="10"/>
          </p:nvPr>
        </p:nvSpPr>
        <p:spPr/>
        <p:txBody>
          <a:bodyPr/>
          <a:lstStyle/>
          <a:p>
            <a:fld id="{446B7269-0A3C-4691-B65F-DE4766AE47AC}" type="datetime1">
              <a:rPr lang="en-US" smtClean="0"/>
              <a:t>12/27/2020</a:t>
            </a:fld>
            <a:endParaRPr lang="en-US"/>
          </a:p>
        </p:txBody>
      </p:sp>
      <p:sp>
        <p:nvSpPr>
          <p:cNvPr id="5" name="Footer Placeholder 4">
            <a:extLst>
              <a:ext uri="{FF2B5EF4-FFF2-40B4-BE49-F238E27FC236}">
                <a16:creationId xmlns:a16="http://schemas.microsoft.com/office/drawing/2014/main" id="{041A77E1-D052-4414-8A90-4552DE36F873}"/>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F419F5F3-5A85-44C6-A12F-DC5E8BE144CA}"/>
              </a:ext>
            </a:extLst>
          </p:cNvPr>
          <p:cNvSpPr>
            <a:spLocks noGrp="1"/>
          </p:cNvSpPr>
          <p:nvPr>
            <p:ph type="sldNum" sz="quarter" idx="12"/>
          </p:nvPr>
        </p:nvSpPr>
        <p:spPr/>
        <p:txBody>
          <a:bodyPr/>
          <a:lstStyle/>
          <a:p>
            <a:fld id="{B52A42D8-F0A5-4D10-B2BC-DB873490665E}" type="slidenum">
              <a:rPr lang="en-US" smtClean="0"/>
              <a:t>‹#›</a:t>
            </a:fld>
            <a:endParaRPr lang="en-US"/>
          </a:p>
        </p:txBody>
      </p:sp>
    </p:spTree>
    <p:extLst>
      <p:ext uri="{BB962C8B-B14F-4D97-AF65-F5344CB8AC3E}">
        <p14:creationId xmlns:p14="http://schemas.microsoft.com/office/powerpoint/2010/main" val="15009857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79DE57-1A71-4FF3-ACA2-CFF961B13A3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644291B-A16E-4A56-AB1D-7D3F961EAB6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BCD96CD-9234-48F7-9E25-6A84A472E23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472F80C-9339-4DAE-ABF4-11D976E8CFA2}"/>
              </a:ext>
            </a:extLst>
          </p:cNvPr>
          <p:cNvSpPr>
            <a:spLocks noGrp="1"/>
          </p:cNvSpPr>
          <p:nvPr>
            <p:ph type="dt" sz="half" idx="10"/>
          </p:nvPr>
        </p:nvSpPr>
        <p:spPr/>
        <p:txBody>
          <a:bodyPr/>
          <a:lstStyle/>
          <a:p>
            <a:fld id="{9125F705-DA0C-4FE5-BCF9-D804DD80EC12}" type="datetime1">
              <a:rPr lang="en-US" smtClean="0"/>
              <a:t>12/27/2020</a:t>
            </a:fld>
            <a:endParaRPr lang="en-US"/>
          </a:p>
        </p:txBody>
      </p:sp>
      <p:sp>
        <p:nvSpPr>
          <p:cNvPr id="6" name="Footer Placeholder 5">
            <a:extLst>
              <a:ext uri="{FF2B5EF4-FFF2-40B4-BE49-F238E27FC236}">
                <a16:creationId xmlns:a16="http://schemas.microsoft.com/office/drawing/2014/main" id="{37FAE32A-1910-4EA2-93FB-2EEDC1735322}"/>
              </a:ext>
            </a:extLst>
          </p:cNvPr>
          <p:cNvSpPr>
            <a:spLocks noGrp="1"/>
          </p:cNvSpPr>
          <p:nvPr>
            <p:ph type="ftr" sz="quarter" idx="11"/>
          </p:nvPr>
        </p:nvSpPr>
        <p:spPr/>
        <p:txBody>
          <a:bodyPr/>
          <a:lstStyle/>
          <a:p>
            <a:r>
              <a:rPr lang="en-US"/>
              <a:t>Public Domain</a:t>
            </a:r>
          </a:p>
        </p:txBody>
      </p:sp>
      <p:sp>
        <p:nvSpPr>
          <p:cNvPr id="7" name="Slide Number Placeholder 6">
            <a:extLst>
              <a:ext uri="{FF2B5EF4-FFF2-40B4-BE49-F238E27FC236}">
                <a16:creationId xmlns:a16="http://schemas.microsoft.com/office/drawing/2014/main" id="{4D538223-C3C4-447B-BD98-B4A4D0B00386}"/>
              </a:ext>
            </a:extLst>
          </p:cNvPr>
          <p:cNvSpPr>
            <a:spLocks noGrp="1"/>
          </p:cNvSpPr>
          <p:nvPr>
            <p:ph type="sldNum" sz="quarter" idx="12"/>
          </p:nvPr>
        </p:nvSpPr>
        <p:spPr/>
        <p:txBody>
          <a:bodyPr/>
          <a:lstStyle/>
          <a:p>
            <a:fld id="{B52A42D8-F0A5-4D10-B2BC-DB873490665E}" type="slidenum">
              <a:rPr lang="en-US" smtClean="0"/>
              <a:t>‹#›</a:t>
            </a:fld>
            <a:endParaRPr lang="en-US"/>
          </a:p>
        </p:txBody>
      </p:sp>
    </p:spTree>
    <p:extLst>
      <p:ext uri="{BB962C8B-B14F-4D97-AF65-F5344CB8AC3E}">
        <p14:creationId xmlns:p14="http://schemas.microsoft.com/office/powerpoint/2010/main" val="22847393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D9D556-B3A9-4E74-BCE7-56578649262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1BC0C6C-D8FE-47E4-A8C5-275E8821A58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4FAC173-CD12-4A36-9647-6E4BAA33992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A61AEED-2B32-473D-BDE2-20114A2A1D6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6258F66-7781-4B20-B0D9-51DBF785E52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E696F19-C2EF-434C-83B1-A1E562C384E4}"/>
              </a:ext>
            </a:extLst>
          </p:cNvPr>
          <p:cNvSpPr>
            <a:spLocks noGrp="1"/>
          </p:cNvSpPr>
          <p:nvPr>
            <p:ph type="dt" sz="half" idx="10"/>
          </p:nvPr>
        </p:nvSpPr>
        <p:spPr/>
        <p:txBody>
          <a:bodyPr/>
          <a:lstStyle/>
          <a:p>
            <a:fld id="{28A9A705-8E8E-42EF-8BF4-0F702FF3EFCA}" type="datetime1">
              <a:rPr lang="en-US" smtClean="0"/>
              <a:t>12/27/2020</a:t>
            </a:fld>
            <a:endParaRPr lang="en-US"/>
          </a:p>
        </p:txBody>
      </p:sp>
      <p:sp>
        <p:nvSpPr>
          <p:cNvPr id="8" name="Footer Placeholder 7">
            <a:extLst>
              <a:ext uri="{FF2B5EF4-FFF2-40B4-BE49-F238E27FC236}">
                <a16:creationId xmlns:a16="http://schemas.microsoft.com/office/drawing/2014/main" id="{C446C9B9-4F74-47DB-8B96-C353F2BA9962}"/>
              </a:ext>
            </a:extLst>
          </p:cNvPr>
          <p:cNvSpPr>
            <a:spLocks noGrp="1"/>
          </p:cNvSpPr>
          <p:nvPr>
            <p:ph type="ftr" sz="quarter" idx="11"/>
          </p:nvPr>
        </p:nvSpPr>
        <p:spPr/>
        <p:txBody>
          <a:bodyPr/>
          <a:lstStyle/>
          <a:p>
            <a:r>
              <a:rPr lang="en-US"/>
              <a:t>Public Domain</a:t>
            </a:r>
          </a:p>
        </p:txBody>
      </p:sp>
      <p:sp>
        <p:nvSpPr>
          <p:cNvPr id="9" name="Slide Number Placeholder 8">
            <a:extLst>
              <a:ext uri="{FF2B5EF4-FFF2-40B4-BE49-F238E27FC236}">
                <a16:creationId xmlns:a16="http://schemas.microsoft.com/office/drawing/2014/main" id="{73B2C5AD-FDEA-417A-BF2B-F90641B9402F}"/>
              </a:ext>
            </a:extLst>
          </p:cNvPr>
          <p:cNvSpPr>
            <a:spLocks noGrp="1"/>
          </p:cNvSpPr>
          <p:nvPr>
            <p:ph type="sldNum" sz="quarter" idx="12"/>
          </p:nvPr>
        </p:nvSpPr>
        <p:spPr/>
        <p:txBody>
          <a:bodyPr/>
          <a:lstStyle/>
          <a:p>
            <a:fld id="{B52A42D8-F0A5-4D10-B2BC-DB873490665E}" type="slidenum">
              <a:rPr lang="en-US" smtClean="0"/>
              <a:t>‹#›</a:t>
            </a:fld>
            <a:endParaRPr lang="en-US"/>
          </a:p>
        </p:txBody>
      </p:sp>
    </p:spTree>
    <p:extLst>
      <p:ext uri="{BB962C8B-B14F-4D97-AF65-F5344CB8AC3E}">
        <p14:creationId xmlns:p14="http://schemas.microsoft.com/office/powerpoint/2010/main" val="17811766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BEC32C-EF67-4AFD-B905-2CD20D01908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71AD7D1-6F81-45C4-B510-5F07AABF9BF8}"/>
              </a:ext>
            </a:extLst>
          </p:cNvPr>
          <p:cNvSpPr>
            <a:spLocks noGrp="1"/>
          </p:cNvSpPr>
          <p:nvPr>
            <p:ph type="dt" sz="half" idx="10"/>
          </p:nvPr>
        </p:nvSpPr>
        <p:spPr/>
        <p:txBody>
          <a:bodyPr/>
          <a:lstStyle/>
          <a:p>
            <a:fld id="{71C2AB39-A6DA-4EE0-880D-59F3189380BA}" type="datetime1">
              <a:rPr lang="en-US" smtClean="0"/>
              <a:t>12/27/2020</a:t>
            </a:fld>
            <a:endParaRPr lang="en-US"/>
          </a:p>
        </p:txBody>
      </p:sp>
      <p:sp>
        <p:nvSpPr>
          <p:cNvPr id="4" name="Footer Placeholder 3">
            <a:extLst>
              <a:ext uri="{FF2B5EF4-FFF2-40B4-BE49-F238E27FC236}">
                <a16:creationId xmlns:a16="http://schemas.microsoft.com/office/drawing/2014/main" id="{F14EEEFC-795A-4375-A446-77A5A649B4D8}"/>
              </a:ext>
            </a:extLst>
          </p:cNvPr>
          <p:cNvSpPr>
            <a:spLocks noGrp="1"/>
          </p:cNvSpPr>
          <p:nvPr>
            <p:ph type="ftr" sz="quarter" idx="11"/>
          </p:nvPr>
        </p:nvSpPr>
        <p:spPr/>
        <p:txBody>
          <a:bodyPr/>
          <a:lstStyle/>
          <a:p>
            <a:r>
              <a:rPr lang="en-US"/>
              <a:t>Public Domain</a:t>
            </a:r>
          </a:p>
        </p:txBody>
      </p:sp>
      <p:sp>
        <p:nvSpPr>
          <p:cNvPr id="5" name="Slide Number Placeholder 4">
            <a:extLst>
              <a:ext uri="{FF2B5EF4-FFF2-40B4-BE49-F238E27FC236}">
                <a16:creationId xmlns:a16="http://schemas.microsoft.com/office/drawing/2014/main" id="{D38902A0-0D35-498B-8E67-C7FB8A865F0C}"/>
              </a:ext>
            </a:extLst>
          </p:cNvPr>
          <p:cNvSpPr>
            <a:spLocks noGrp="1"/>
          </p:cNvSpPr>
          <p:nvPr>
            <p:ph type="sldNum" sz="quarter" idx="12"/>
          </p:nvPr>
        </p:nvSpPr>
        <p:spPr/>
        <p:txBody>
          <a:bodyPr/>
          <a:lstStyle/>
          <a:p>
            <a:fld id="{B52A42D8-F0A5-4D10-B2BC-DB873490665E}" type="slidenum">
              <a:rPr lang="en-US" smtClean="0"/>
              <a:t>‹#›</a:t>
            </a:fld>
            <a:endParaRPr lang="en-US"/>
          </a:p>
        </p:txBody>
      </p:sp>
    </p:spTree>
    <p:extLst>
      <p:ext uri="{BB962C8B-B14F-4D97-AF65-F5344CB8AC3E}">
        <p14:creationId xmlns:p14="http://schemas.microsoft.com/office/powerpoint/2010/main" val="29187561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ABCAB4B-0755-4854-A4DB-D1D7461292DB}"/>
              </a:ext>
            </a:extLst>
          </p:cNvPr>
          <p:cNvSpPr>
            <a:spLocks noGrp="1"/>
          </p:cNvSpPr>
          <p:nvPr>
            <p:ph type="dt" sz="half" idx="10"/>
          </p:nvPr>
        </p:nvSpPr>
        <p:spPr/>
        <p:txBody>
          <a:bodyPr/>
          <a:lstStyle/>
          <a:p>
            <a:fld id="{9192C6CD-069B-4028-B96C-A9AD67AFDF00}" type="datetime1">
              <a:rPr lang="en-US" smtClean="0"/>
              <a:t>12/27/2020</a:t>
            </a:fld>
            <a:endParaRPr lang="en-US"/>
          </a:p>
        </p:txBody>
      </p:sp>
      <p:sp>
        <p:nvSpPr>
          <p:cNvPr id="3" name="Footer Placeholder 2">
            <a:extLst>
              <a:ext uri="{FF2B5EF4-FFF2-40B4-BE49-F238E27FC236}">
                <a16:creationId xmlns:a16="http://schemas.microsoft.com/office/drawing/2014/main" id="{702A79E8-7E37-4C97-84D2-37868E53A0C6}"/>
              </a:ext>
            </a:extLst>
          </p:cNvPr>
          <p:cNvSpPr>
            <a:spLocks noGrp="1"/>
          </p:cNvSpPr>
          <p:nvPr>
            <p:ph type="ftr" sz="quarter" idx="11"/>
          </p:nvPr>
        </p:nvSpPr>
        <p:spPr/>
        <p:txBody>
          <a:bodyPr/>
          <a:lstStyle/>
          <a:p>
            <a:r>
              <a:rPr lang="en-US"/>
              <a:t>Public Domain</a:t>
            </a:r>
          </a:p>
        </p:txBody>
      </p:sp>
      <p:sp>
        <p:nvSpPr>
          <p:cNvPr id="4" name="Slide Number Placeholder 3">
            <a:extLst>
              <a:ext uri="{FF2B5EF4-FFF2-40B4-BE49-F238E27FC236}">
                <a16:creationId xmlns:a16="http://schemas.microsoft.com/office/drawing/2014/main" id="{25B3A31D-41CE-4C00-8335-C96618CA16F5}"/>
              </a:ext>
            </a:extLst>
          </p:cNvPr>
          <p:cNvSpPr>
            <a:spLocks noGrp="1"/>
          </p:cNvSpPr>
          <p:nvPr>
            <p:ph type="sldNum" sz="quarter" idx="12"/>
          </p:nvPr>
        </p:nvSpPr>
        <p:spPr/>
        <p:txBody>
          <a:bodyPr/>
          <a:lstStyle/>
          <a:p>
            <a:fld id="{B52A42D8-F0A5-4D10-B2BC-DB873490665E}" type="slidenum">
              <a:rPr lang="en-US" smtClean="0"/>
              <a:t>‹#›</a:t>
            </a:fld>
            <a:endParaRPr lang="en-US"/>
          </a:p>
        </p:txBody>
      </p:sp>
    </p:spTree>
    <p:extLst>
      <p:ext uri="{BB962C8B-B14F-4D97-AF65-F5344CB8AC3E}">
        <p14:creationId xmlns:p14="http://schemas.microsoft.com/office/powerpoint/2010/main" val="29347662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B95370-07A6-450A-B501-8197C42115B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97E9419-FD65-4276-96E4-4D92FE54337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CCA4807-F7FF-4CE6-B416-1E434EB3A92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15370D5-21C6-4611-B458-D1C220355426}"/>
              </a:ext>
            </a:extLst>
          </p:cNvPr>
          <p:cNvSpPr>
            <a:spLocks noGrp="1"/>
          </p:cNvSpPr>
          <p:nvPr>
            <p:ph type="dt" sz="half" idx="10"/>
          </p:nvPr>
        </p:nvSpPr>
        <p:spPr/>
        <p:txBody>
          <a:bodyPr/>
          <a:lstStyle/>
          <a:p>
            <a:fld id="{869321F1-D511-461D-8B52-CFDA2B691CC7}" type="datetime1">
              <a:rPr lang="en-US" smtClean="0"/>
              <a:t>12/27/2020</a:t>
            </a:fld>
            <a:endParaRPr lang="en-US"/>
          </a:p>
        </p:txBody>
      </p:sp>
      <p:sp>
        <p:nvSpPr>
          <p:cNvPr id="6" name="Footer Placeholder 5">
            <a:extLst>
              <a:ext uri="{FF2B5EF4-FFF2-40B4-BE49-F238E27FC236}">
                <a16:creationId xmlns:a16="http://schemas.microsoft.com/office/drawing/2014/main" id="{01DFB73F-4614-4FAA-9B80-34CA8C5D5D37}"/>
              </a:ext>
            </a:extLst>
          </p:cNvPr>
          <p:cNvSpPr>
            <a:spLocks noGrp="1"/>
          </p:cNvSpPr>
          <p:nvPr>
            <p:ph type="ftr" sz="quarter" idx="11"/>
          </p:nvPr>
        </p:nvSpPr>
        <p:spPr/>
        <p:txBody>
          <a:bodyPr/>
          <a:lstStyle/>
          <a:p>
            <a:r>
              <a:rPr lang="en-US"/>
              <a:t>Public Domain</a:t>
            </a:r>
          </a:p>
        </p:txBody>
      </p:sp>
      <p:sp>
        <p:nvSpPr>
          <p:cNvPr id="7" name="Slide Number Placeholder 6">
            <a:extLst>
              <a:ext uri="{FF2B5EF4-FFF2-40B4-BE49-F238E27FC236}">
                <a16:creationId xmlns:a16="http://schemas.microsoft.com/office/drawing/2014/main" id="{4352F984-AC01-4652-86A8-998E237065D4}"/>
              </a:ext>
            </a:extLst>
          </p:cNvPr>
          <p:cNvSpPr>
            <a:spLocks noGrp="1"/>
          </p:cNvSpPr>
          <p:nvPr>
            <p:ph type="sldNum" sz="quarter" idx="12"/>
          </p:nvPr>
        </p:nvSpPr>
        <p:spPr/>
        <p:txBody>
          <a:bodyPr/>
          <a:lstStyle/>
          <a:p>
            <a:fld id="{B52A42D8-F0A5-4D10-B2BC-DB873490665E}" type="slidenum">
              <a:rPr lang="en-US" smtClean="0"/>
              <a:t>‹#›</a:t>
            </a:fld>
            <a:endParaRPr lang="en-US"/>
          </a:p>
        </p:txBody>
      </p:sp>
    </p:spTree>
    <p:extLst>
      <p:ext uri="{BB962C8B-B14F-4D97-AF65-F5344CB8AC3E}">
        <p14:creationId xmlns:p14="http://schemas.microsoft.com/office/powerpoint/2010/main" val="36214077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7B74F4-5BAD-4D56-8575-1879381829C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51480D0-2FA8-4045-807B-C3F32145548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02ECB1F-DE51-4728-BFBF-F0EE11DACC6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1723E94-B54D-410F-85EB-6C5868322F3F}"/>
              </a:ext>
            </a:extLst>
          </p:cNvPr>
          <p:cNvSpPr>
            <a:spLocks noGrp="1"/>
          </p:cNvSpPr>
          <p:nvPr>
            <p:ph type="dt" sz="half" idx="10"/>
          </p:nvPr>
        </p:nvSpPr>
        <p:spPr/>
        <p:txBody>
          <a:bodyPr/>
          <a:lstStyle/>
          <a:p>
            <a:fld id="{55A0320A-A879-406A-B4CF-D17C8F3B5E7A}" type="datetime1">
              <a:rPr lang="en-US" smtClean="0"/>
              <a:t>12/27/2020</a:t>
            </a:fld>
            <a:endParaRPr lang="en-US"/>
          </a:p>
        </p:txBody>
      </p:sp>
      <p:sp>
        <p:nvSpPr>
          <p:cNvPr id="6" name="Footer Placeholder 5">
            <a:extLst>
              <a:ext uri="{FF2B5EF4-FFF2-40B4-BE49-F238E27FC236}">
                <a16:creationId xmlns:a16="http://schemas.microsoft.com/office/drawing/2014/main" id="{ADAD098F-4342-4B8A-8D5A-78C9F1E339D7}"/>
              </a:ext>
            </a:extLst>
          </p:cNvPr>
          <p:cNvSpPr>
            <a:spLocks noGrp="1"/>
          </p:cNvSpPr>
          <p:nvPr>
            <p:ph type="ftr" sz="quarter" idx="11"/>
          </p:nvPr>
        </p:nvSpPr>
        <p:spPr/>
        <p:txBody>
          <a:bodyPr/>
          <a:lstStyle/>
          <a:p>
            <a:r>
              <a:rPr lang="en-US"/>
              <a:t>Public Domain</a:t>
            </a:r>
          </a:p>
        </p:txBody>
      </p:sp>
      <p:sp>
        <p:nvSpPr>
          <p:cNvPr id="7" name="Slide Number Placeholder 6">
            <a:extLst>
              <a:ext uri="{FF2B5EF4-FFF2-40B4-BE49-F238E27FC236}">
                <a16:creationId xmlns:a16="http://schemas.microsoft.com/office/drawing/2014/main" id="{72573429-4576-494E-A75B-AFACEDC10915}"/>
              </a:ext>
            </a:extLst>
          </p:cNvPr>
          <p:cNvSpPr>
            <a:spLocks noGrp="1"/>
          </p:cNvSpPr>
          <p:nvPr>
            <p:ph type="sldNum" sz="quarter" idx="12"/>
          </p:nvPr>
        </p:nvSpPr>
        <p:spPr/>
        <p:txBody>
          <a:bodyPr/>
          <a:lstStyle/>
          <a:p>
            <a:fld id="{B52A42D8-F0A5-4D10-B2BC-DB873490665E}" type="slidenum">
              <a:rPr lang="en-US" smtClean="0"/>
              <a:t>‹#›</a:t>
            </a:fld>
            <a:endParaRPr lang="en-US"/>
          </a:p>
        </p:txBody>
      </p:sp>
    </p:spTree>
    <p:extLst>
      <p:ext uri="{BB962C8B-B14F-4D97-AF65-F5344CB8AC3E}">
        <p14:creationId xmlns:p14="http://schemas.microsoft.com/office/powerpoint/2010/main" val="15257101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52DAE24-FF1A-4FAB-9DDE-716C79550DD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1951ACD-62E8-48EC-AC8A-F9A8A3A348D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00BD82F-F03B-4364-A11B-979CFAAB532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C6DEE8A-7621-47F1-A7D9-622A2DE17234}" type="datetime1">
              <a:rPr lang="en-US" smtClean="0"/>
              <a:t>12/27/2020</a:t>
            </a:fld>
            <a:endParaRPr lang="en-US"/>
          </a:p>
        </p:txBody>
      </p:sp>
      <p:sp>
        <p:nvSpPr>
          <p:cNvPr id="5" name="Footer Placeholder 4">
            <a:extLst>
              <a:ext uri="{FF2B5EF4-FFF2-40B4-BE49-F238E27FC236}">
                <a16:creationId xmlns:a16="http://schemas.microsoft.com/office/drawing/2014/main" id="{9BF0CD7D-A810-4E5A-AF95-2A0CF35291F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Public Domain</a:t>
            </a:r>
          </a:p>
        </p:txBody>
      </p:sp>
      <p:sp>
        <p:nvSpPr>
          <p:cNvPr id="6" name="Slide Number Placeholder 5">
            <a:extLst>
              <a:ext uri="{FF2B5EF4-FFF2-40B4-BE49-F238E27FC236}">
                <a16:creationId xmlns:a16="http://schemas.microsoft.com/office/drawing/2014/main" id="{42C83A83-D3C8-4612-9DF8-F7A7BC5E3F8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52A42D8-F0A5-4D10-B2BC-DB873490665E}" type="slidenum">
              <a:rPr lang="en-US" smtClean="0"/>
              <a:t>‹#›</a:t>
            </a:fld>
            <a:endParaRPr lang="en-US"/>
          </a:p>
        </p:txBody>
      </p:sp>
    </p:spTree>
    <p:extLst>
      <p:ext uri="{BB962C8B-B14F-4D97-AF65-F5344CB8AC3E}">
        <p14:creationId xmlns:p14="http://schemas.microsoft.com/office/powerpoint/2010/main" val="3295765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D4995816-E1D3-47C4-A0AA-74CC2D561503}"/>
              </a:ext>
            </a:extLst>
          </p:cNvPr>
          <p:cNvPicPr>
            <a:picLocks noChangeAspect="1"/>
          </p:cNvPicPr>
          <p:nvPr/>
        </p:nvPicPr>
        <p:blipFill>
          <a:blip r:embed="rId3"/>
          <a:stretch>
            <a:fillRect/>
          </a:stretch>
        </p:blipFill>
        <p:spPr>
          <a:xfrm>
            <a:off x="581464" y="2518342"/>
            <a:ext cx="11029071" cy="1821315"/>
          </a:xfrm>
          <a:prstGeom prst="rect">
            <a:avLst/>
          </a:prstGeom>
        </p:spPr>
      </p:pic>
      <p:sp>
        <p:nvSpPr>
          <p:cNvPr id="4" name="Footer Placeholder 3">
            <a:extLst>
              <a:ext uri="{FF2B5EF4-FFF2-40B4-BE49-F238E27FC236}">
                <a16:creationId xmlns:a16="http://schemas.microsoft.com/office/drawing/2014/main" id="{350D9825-A7E3-488E-93E9-F93B513CA6B5}"/>
              </a:ext>
            </a:extLst>
          </p:cNvPr>
          <p:cNvSpPr>
            <a:spLocks noGrp="1"/>
          </p:cNvSpPr>
          <p:nvPr>
            <p:ph type="ftr" sz="quarter" idx="11"/>
          </p:nvPr>
        </p:nvSpPr>
        <p:spPr/>
        <p:txBody>
          <a:bodyPr/>
          <a:lstStyle/>
          <a:p>
            <a:r>
              <a:rPr lang="en-US"/>
              <a:t>Public Domain</a:t>
            </a:r>
          </a:p>
        </p:txBody>
      </p:sp>
    </p:spTree>
    <p:extLst>
      <p:ext uri="{BB962C8B-B14F-4D97-AF65-F5344CB8AC3E}">
        <p14:creationId xmlns:p14="http://schemas.microsoft.com/office/powerpoint/2010/main" val="12801086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20AA946B-D82E-4EA6-B740-652A8B9D7EBA}"/>
              </a:ext>
            </a:extLst>
          </p:cNvPr>
          <p:cNvPicPr>
            <a:picLocks noChangeAspect="1"/>
          </p:cNvPicPr>
          <p:nvPr/>
        </p:nvPicPr>
        <p:blipFill>
          <a:blip r:embed="rId2"/>
          <a:stretch>
            <a:fillRect/>
          </a:stretch>
        </p:blipFill>
        <p:spPr>
          <a:xfrm>
            <a:off x="1165852" y="643467"/>
            <a:ext cx="9860296" cy="5571066"/>
          </a:xfrm>
          <a:prstGeom prst="rect">
            <a:avLst/>
          </a:prstGeom>
        </p:spPr>
      </p:pic>
      <p:sp>
        <p:nvSpPr>
          <p:cNvPr id="4" name="Footer Placeholder 3">
            <a:extLst>
              <a:ext uri="{FF2B5EF4-FFF2-40B4-BE49-F238E27FC236}">
                <a16:creationId xmlns:a16="http://schemas.microsoft.com/office/drawing/2014/main" id="{0895F96A-DB19-4908-A5C6-F29B23F17375}"/>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26459279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0AE13BE5-413E-4C6D-A012-C14C5565E320}"/>
              </a:ext>
            </a:extLst>
          </p:cNvPr>
          <p:cNvPicPr>
            <a:picLocks noChangeAspect="1"/>
          </p:cNvPicPr>
          <p:nvPr/>
        </p:nvPicPr>
        <p:blipFill>
          <a:blip r:embed="rId2"/>
          <a:stretch>
            <a:fillRect/>
          </a:stretch>
        </p:blipFill>
        <p:spPr>
          <a:xfrm>
            <a:off x="1143941" y="643467"/>
            <a:ext cx="9904118" cy="5571066"/>
          </a:xfrm>
          <a:prstGeom prst="rect">
            <a:avLst/>
          </a:prstGeom>
        </p:spPr>
      </p:pic>
      <p:sp>
        <p:nvSpPr>
          <p:cNvPr id="4" name="Footer Placeholder 3">
            <a:extLst>
              <a:ext uri="{FF2B5EF4-FFF2-40B4-BE49-F238E27FC236}">
                <a16:creationId xmlns:a16="http://schemas.microsoft.com/office/drawing/2014/main" id="{0895F96A-DB19-4908-A5C6-F29B23F17375}"/>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11972055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7CCE0258-0386-4793-8ADF-DBA0506BCEEA}"/>
              </a:ext>
            </a:extLst>
          </p:cNvPr>
          <p:cNvPicPr>
            <a:picLocks noChangeAspect="1"/>
          </p:cNvPicPr>
          <p:nvPr/>
        </p:nvPicPr>
        <p:blipFill>
          <a:blip r:embed="rId2"/>
          <a:stretch>
            <a:fillRect/>
          </a:stretch>
        </p:blipFill>
        <p:spPr>
          <a:xfrm>
            <a:off x="1077021" y="643467"/>
            <a:ext cx="10037957" cy="5571066"/>
          </a:xfrm>
          <a:prstGeom prst="rect">
            <a:avLst/>
          </a:prstGeom>
        </p:spPr>
      </p:pic>
      <p:sp>
        <p:nvSpPr>
          <p:cNvPr id="4" name="Footer Placeholder 3">
            <a:extLst>
              <a:ext uri="{FF2B5EF4-FFF2-40B4-BE49-F238E27FC236}">
                <a16:creationId xmlns:a16="http://schemas.microsoft.com/office/drawing/2014/main" id="{0895F96A-DB19-4908-A5C6-F29B23F17375}"/>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34132843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26896E97-DBC7-41D1-830F-F842F864D706}"/>
              </a:ext>
            </a:extLst>
          </p:cNvPr>
          <p:cNvPicPr>
            <a:picLocks noChangeAspect="1"/>
          </p:cNvPicPr>
          <p:nvPr/>
        </p:nvPicPr>
        <p:blipFill>
          <a:blip r:embed="rId2"/>
          <a:stretch>
            <a:fillRect/>
          </a:stretch>
        </p:blipFill>
        <p:spPr>
          <a:xfrm>
            <a:off x="1099527" y="643467"/>
            <a:ext cx="9992946" cy="5571066"/>
          </a:xfrm>
          <a:prstGeom prst="rect">
            <a:avLst/>
          </a:prstGeom>
        </p:spPr>
      </p:pic>
      <p:sp>
        <p:nvSpPr>
          <p:cNvPr id="4" name="Footer Placeholder 3">
            <a:extLst>
              <a:ext uri="{FF2B5EF4-FFF2-40B4-BE49-F238E27FC236}">
                <a16:creationId xmlns:a16="http://schemas.microsoft.com/office/drawing/2014/main" id="{0895F96A-DB19-4908-A5C6-F29B23F17375}"/>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28590413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a:extLst>
              <a:ext uri="{FF2B5EF4-FFF2-40B4-BE49-F238E27FC236}">
                <a16:creationId xmlns:a16="http://schemas.microsoft.com/office/drawing/2014/main" id="{AA5C3AF7-2621-4CA4-8355-AEEDA2FE5890}"/>
              </a:ext>
            </a:extLst>
          </p:cNvPr>
          <p:cNvPicPr>
            <a:picLocks noChangeAspect="1"/>
          </p:cNvPicPr>
          <p:nvPr/>
        </p:nvPicPr>
        <p:blipFill>
          <a:blip r:embed="rId2"/>
          <a:stretch>
            <a:fillRect/>
          </a:stretch>
        </p:blipFill>
        <p:spPr>
          <a:xfrm>
            <a:off x="1121834" y="643467"/>
            <a:ext cx="9948331" cy="5571066"/>
          </a:xfrm>
          <a:prstGeom prst="rect">
            <a:avLst/>
          </a:prstGeom>
        </p:spPr>
      </p:pic>
      <p:sp>
        <p:nvSpPr>
          <p:cNvPr id="4" name="Footer Placeholder 3">
            <a:extLst>
              <a:ext uri="{FF2B5EF4-FFF2-40B4-BE49-F238E27FC236}">
                <a16:creationId xmlns:a16="http://schemas.microsoft.com/office/drawing/2014/main" id="{0895F96A-DB19-4908-A5C6-F29B23F17375}"/>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16483138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C506E9C7-16BE-4B80-95A2-206256F758A9}"/>
              </a:ext>
            </a:extLst>
          </p:cNvPr>
          <p:cNvPicPr>
            <a:picLocks noChangeAspect="1"/>
          </p:cNvPicPr>
          <p:nvPr/>
        </p:nvPicPr>
        <p:blipFill>
          <a:blip r:embed="rId2"/>
          <a:stretch>
            <a:fillRect/>
          </a:stretch>
        </p:blipFill>
        <p:spPr>
          <a:xfrm>
            <a:off x="1077021" y="643467"/>
            <a:ext cx="10037957" cy="5571066"/>
          </a:xfrm>
          <a:prstGeom prst="rect">
            <a:avLst/>
          </a:prstGeom>
        </p:spPr>
      </p:pic>
      <p:sp>
        <p:nvSpPr>
          <p:cNvPr id="4" name="Footer Placeholder 3">
            <a:extLst>
              <a:ext uri="{FF2B5EF4-FFF2-40B4-BE49-F238E27FC236}">
                <a16:creationId xmlns:a16="http://schemas.microsoft.com/office/drawing/2014/main" id="{0895F96A-DB19-4908-A5C6-F29B23F17375}"/>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26711202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a:extLst>
              <a:ext uri="{FF2B5EF4-FFF2-40B4-BE49-F238E27FC236}">
                <a16:creationId xmlns:a16="http://schemas.microsoft.com/office/drawing/2014/main" id="{E4362808-935E-42C8-BBFB-2774AAA08C1A}"/>
              </a:ext>
            </a:extLst>
          </p:cNvPr>
          <p:cNvPicPr>
            <a:picLocks noChangeAspect="1"/>
          </p:cNvPicPr>
          <p:nvPr/>
        </p:nvPicPr>
        <p:blipFill>
          <a:blip r:embed="rId2"/>
          <a:stretch>
            <a:fillRect/>
          </a:stretch>
        </p:blipFill>
        <p:spPr>
          <a:xfrm>
            <a:off x="1121834" y="643467"/>
            <a:ext cx="9948331" cy="5571066"/>
          </a:xfrm>
          <a:prstGeom prst="rect">
            <a:avLst/>
          </a:prstGeom>
        </p:spPr>
      </p:pic>
      <p:sp>
        <p:nvSpPr>
          <p:cNvPr id="4" name="Footer Placeholder 3">
            <a:extLst>
              <a:ext uri="{FF2B5EF4-FFF2-40B4-BE49-F238E27FC236}">
                <a16:creationId xmlns:a16="http://schemas.microsoft.com/office/drawing/2014/main" id="{0895F96A-DB19-4908-A5C6-F29B23F17375}"/>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39488513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BAD3247C-AC69-42E2-8C5E-F518EE56D0E4}"/>
              </a:ext>
            </a:extLst>
          </p:cNvPr>
          <p:cNvPicPr>
            <a:picLocks noChangeAspect="1"/>
          </p:cNvPicPr>
          <p:nvPr/>
        </p:nvPicPr>
        <p:blipFill>
          <a:blip r:embed="rId2"/>
          <a:stretch>
            <a:fillRect/>
          </a:stretch>
        </p:blipFill>
        <p:spPr>
          <a:xfrm>
            <a:off x="1099527" y="643467"/>
            <a:ext cx="9992946" cy="5571066"/>
          </a:xfrm>
          <a:prstGeom prst="rect">
            <a:avLst/>
          </a:prstGeom>
        </p:spPr>
      </p:pic>
      <p:sp>
        <p:nvSpPr>
          <p:cNvPr id="4" name="Footer Placeholder 3">
            <a:extLst>
              <a:ext uri="{FF2B5EF4-FFF2-40B4-BE49-F238E27FC236}">
                <a16:creationId xmlns:a16="http://schemas.microsoft.com/office/drawing/2014/main" id="{0895F96A-DB19-4908-A5C6-F29B23F17375}"/>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39364119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35B86FD4-B902-40AA-9D3B-3BDA66490A3D}"/>
              </a:ext>
            </a:extLst>
          </p:cNvPr>
          <p:cNvPicPr>
            <a:picLocks noChangeAspect="1"/>
          </p:cNvPicPr>
          <p:nvPr/>
        </p:nvPicPr>
        <p:blipFill>
          <a:blip r:embed="rId2"/>
          <a:stretch>
            <a:fillRect/>
          </a:stretch>
        </p:blipFill>
        <p:spPr>
          <a:xfrm>
            <a:off x="1143941" y="643467"/>
            <a:ext cx="9904118" cy="5571066"/>
          </a:xfrm>
          <a:prstGeom prst="rect">
            <a:avLst/>
          </a:prstGeom>
        </p:spPr>
      </p:pic>
      <p:sp>
        <p:nvSpPr>
          <p:cNvPr id="4" name="Footer Placeholder 3">
            <a:extLst>
              <a:ext uri="{FF2B5EF4-FFF2-40B4-BE49-F238E27FC236}">
                <a16:creationId xmlns:a16="http://schemas.microsoft.com/office/drawing/2014/main" id="{0895F96A-DB19-4908-A5C6-F29B23F17375}"/>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15675838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6D818708-0027-434C-BD4B-5CEC09773AD5}"/>
              </a:ext>
            </a:extLst>
          </p:cNvPr>
          <p:cNvPicPr>
            <a:picLocks noChangeAspect="1"/>
          </p:cNvPicPr>
          <p:nvPr/>
        </p:nvPicPr>
        <p:blipFill>
          <a:blip r:embed="rId2"/>
          <a:stretch>
            <a:fillRect/>
          </a:stretch>
        </p:blipFill>
        <p:spPr>
          <a:xfrm>
            <a:off x="1143941" y="643467"/>
            <a:ext cx="9904118" cy="5571066"/>
          </a:xfrm>
          <a:prstGeom prst="rect">
            <a:avLst/>
          </a:prstGeom>
        </p:spPr>
      </p:pic>
      <p:sp>
        <p:nvSpPr>
          <p:cNvPr id="4" name="Footer Placeholder 3">
            <a:extLst>
              <a:ext uri="{FF2B5EF4-FFF2-40B4-BE49-F238E27FC236}">
                <a16:creationId xmlns:a16="http://schemas.microsoft.com/office/drawing/2014/main" id="{0895F96A-DB19-4908-A5C6-F29B23F17375}"/>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20091889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A27126FD-FB27-4FCA-AE4F-57AA236991D9}"/>
              </a:ext>
            </a:extLst>
          </p:cNvPr>
          <p:cNvPicPr>
            <a:picLocks noChangeAspect="1"/>
          </p:cNvPicPr>
          <p:nvPr/>
        </p:nvPicPr>
        <p:blipFill>
          <a:blip r:embed="rId2"/>
          <a:stretch>
            <a:fillRect/>
          </a:stretch>
        </p:blipFill>
        <p:spPr>
          <a:xfrm>
            <a:off x="1077021" y="643467"/>
            <a:ext cx="10037957" cy="5571066"/>
          </a:xfrm>
          <a:prstGeom prst="rect">
            <a:avLst/>
          </a:prstGeom>
        </p:spPr>
      </p:pic>
      <p:sp>
        <p:nvSpPr>
          <p:cNvPr id="4" name="Footer Placeholder 3">
            <a:extLst>
              <a:ext uri="{FF2B5EF4-FFF2-40B4-BE49-F238E27FC236}">
                <a16:creationId xmlns:a16="http://schemas.microsoft.com/office/drawing/2014/main" id="{0895F96A-DB19-4908-A5C6-F29B23F17375}"/>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39762397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F2716685-9D29-4B40-A019-3A8AFD0D39E3}"/>
              </a:ext>
            </a:extLst>
          </p:cNvPr>
          <p:cNvPicPr>
            <a:picLocks noChangeAspect="1"/>
          </p:cNvPicPr>
          <p:nvPr/>
        </p:nvPicPr>
        <p:blipFill>
          <a:blip r:embed="rId2"/>
          <a:stretch>
            <a:fillRect/>
          </a:stretch>
        </p:blipFill>
        <p:spPr>
          <a:xfrm>
            <a:off x="1165852" y="643467"/>
            <a:ext cx="9860296" cy="5571066"/>
          </a:xfrm>
          <a:prstGeom prst="rect">
            <a:avLst/>
          </a:prstGeom>
        </p:spPr>
      </p:pic>
      <p:sp>
        <p:nvSpPr>
          <p:cNvPr id="4" name="Footer Placeholder 3">
            <a:extLst>
              <a:ext uri="{FF2B5EF4-FFF2-40B4-BE49-F238E27FC236}">
                <a16:creationId xmlns:a16="http://schemas.microsoft.com/office/drawing/2014/main" id="{0895F96A-DB19-4908-A5C6-F29B23F17375}"/>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183405790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69</Words>
  <Application>Microsoft Office PowerPoint</Application>
  <PresentationFormat>Widescreen</PresentationFormat>
  <Paragraphs>15</Paragraphs>
  <Slides>13</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Gothard</dc:creator>
  <cp:lastModifiedBy>Sarah Gothard</cp:lastModifiedBy>
  <cp:revision>1</cp:revision>
  <dcterms:created xsi:type="dcterms:W3CDTF">2020-12-27T20:14:36Z</dcterms:created>
  <dcterms:modified xsi:type="dcterms:W3CDTF">2020-12-27T20:14:40Z</dcterms:modified>
</cp:coreProperties>
</file>