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39" r:id="rId2"/>
    <p:sldId id="340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F6806-9EA6-493B-B1AA-084E028A879C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4AA6F-AACA-41AB-A2FA-48F2DFE10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52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557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5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52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36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173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8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27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4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10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08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4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2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E16B8A-71BF-D0B2-2569-F496D6DC15E4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07776"/>
            <a:ext cx="10287000" cy="184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6A1FE0D-28A1-68C4-D2E3-7D4FFAEDE67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288C2EF-62B9-707E-C280-3311AF402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043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7D2562D-B712-6772-EB89-0A5C4367085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6BB1FA1-CD7A-1475-53F8-F33FF4FD9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747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5D87637-1EF7-9A67-AA19-F0E7482A9CD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17B382A-A0A0-C299-7491-D8187491B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230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84709DD-D475-CAF3-E850-407BDA8ED18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6877958-AF70-8D4A-786C-2E9BE50A3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929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713FDBE-0458-EE90-6164-DC77442165C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950426-809B-EC6D-C081-86D3A13D5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315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146D45E-13EE-BBA3-C729-59BCE40B75E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3F82949-901E-AEF5-7AC4-EA9E3D40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67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B04747C-9A6B-9610-8DA0-9B778015587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EE3B2BF-AC02-6A1C-F247-5FC11F663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0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4F54512-D09D-70DC-CABE-54B9CCC16A9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41A1F2-C4FD-E714-9210-9AA015D9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122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BD48902-AEEE-B1E5-C011-D3EEC064B92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01EF83D-ED38-7709-4909-F93EA058E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30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FCE650F-5D36-FC13-110C-DA31ABA5688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818A9B7-79E1-753E-B4DC-A69DF20EC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277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02C65DE-7BCB-D4A3-EB22-7C9900E34A4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C149349-1987-FEA0-20F8-0CDEC3A01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679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A7F855C-1FD6-7754-2CCF-1279E05CB59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E7782E9-59EC-6F3C-E071-E3F91D96E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3646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2026-01-31T00:11:14Z</dcterms:created>
  <dcterms:modified xsi:type="dcterms:W3CDTF">2026-01-31T00:15:50Z</dcterms:modified>
</cp:coreProperties>
</file>