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225E78-BB3A-4DE2-8A01-BB55133BF3BA}" v="44" dt="2019-03-25T14:46:12.59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608" autoAdjust="0"/>
  </p:normalViewPr>
  <p:slideViewPr>
    <p:cSldViewPr snapToGrid="0" showGuides="1">
      <p:cViewPr varScale="1">
        <p:scale>
          <a:sx n="65" d="100"/>
          <a:sy n="65" d="100"/>
        </p:scale>
        <p:origin x="2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60936571-1F67-4945-B3D2-253B13455399}"/>
    <pc:docChg chg="custSel addSld delSld modSld">
      <pc:chgData name="Sarah Gothard" userId="0e53f415fda5f162" providerId="LiveId" clId="{60936571-1F67-4945-B3D2-253B13455399}" dt="2019-03-25T14:46:12.590" v="43"/>
      <pc:docMkLst>
        <pc:docMk/>
      </pc:docMkLst>
      <pc:sldChg chg="addSp delSp">
        <pc:chgData name="Sarah Gothard" userId="0e53f415fda5f162" providerId="LiveId" clId="{60936571-1F67-4945-B3D2-253B13455399}" dt="2019-03-25T14:41:57.253" v="1"/>
        <pc:sldMkLst>
          <pc:docMk/>
          <pc:sldMk cId="536071998" sldId="256"/>
        </pc:sldMkLst>
        <pc:picChg chg="add">
          <ac:chgData name="Sarah Gothard" userId="0e53f415fda5f162" providerId="LiveId" clId="{60936571-1F67-4945-B3D2-253B13455399}" dt="2019-03-25T14:41:57.253" v="1"/>
          <ac:picMkLst>
            <pc:docMk/>
            <pc:sldMk cId="536071998" sldId="256"/>
            <ac:picMk id="2" creationId="{C0F5310C-39F7-4860-83F9-F29264CC5D79}"/>
          </ac:picMkLst>
        </pc:picChg>
        <pc:picChg chg="del">
          <ac:chgData name="Sarah Gothard" userId="0e53f415fda5f162" providerId="LiveId" clId="{60936571-1F67-4945-B3D2-253B13455399}" dt="2019-03-25T14:41:56.392" v="0" actId="478"/>
          <ac:picMkLst>
            <pc:docMk/>
            <pc:sldMk cId="536071998" sldId="256"/>
            <ac:picMk id="3" creationId="{D232CD95-1BC1-44BA-8844-AF7A84097DBD}"/>
          </ac:picMkLst>
        </pc:picChg>
      </pc:sldChg>
      <pc:sldChg chg="addSp delSp">
        <pc:chgData name="Sarah Gothard" userId="0e53f415fda5f162" providerId="LiveId" clId="{60936571-1F67-4945-B3D2-253B13455399}" dt="2019-03-25T14:42:23.070" v="28"/>
        <pc:sldMkLst>
          <pc:docMk/>
          <pc:sldMk cId="4272492991" sldId="257"/>
        </pc:sldMkLst>
        <pc:picChg chg="add">
          <ac:chgData name="Sarah Gothard" userId="0e53f415fda5f162" providerId="LiveId" clId="{60936571-1F67-4945-B3D2-253B13455399}" dt="2019-03-25T14:42:23.070" v="28"/>
          <ac:picMkLst>
            <pc:docMk/>
            <pc:sldMk cId="4272492991" sldId="257"/>
            <ac:picMk id="2" creationId="{338698B1-0B90-4A91-8A64-A65341BF8E85}"/>
          </ac:picMkLst>
        </pc:picChg>
        <pc:picChg chg="del">
          <ac:chgData name="Sarah Gothard" userId="0e53f415fda5f162" providerId="LiveId" clId="{60936571-1F67-4945-B3D2-253B13455399}" dt="2019-03-25T14:42:00.015" v="2" actId="478"/>
          <ac:picMkLst>
            <pc:docMk/>
            <pc:sldMk cId="4272492991" sldId="257"/>
            <ac:picMk id="5" creationId="{2642BD9C-CC72-435C-8FEF-2E77144977CF}"/>
          </ac:picMkLst>
        </pc:picChg>
      </pc:sldChg>
      <pc:sldChg chg="addSp add">
        <pc:chgData name="Sarah Gothard" userId="0e53f415fda5f162" providerId="LiveId" clId="{60936571-1F67-4945-B3D2-253B13455399}" dt="2019-03-25T14:42:37.380" v="29"/>
        <pc:sldMkLst>
          <pc:docMk/>
          <pc:sldMk cId="256455868" sldId="258"/>
        </pc:sldMkLst>
        <pc:picChg chg="add">
          <ac:chgData name="Sarah Gothard" userId="0e53f415fda5f162" providerId="LiveId" clId="{60936571-1F67-4945-B3D2-253B13455399}" dt="2019-03-25T14:42:37.380" v="29"/>
          <ac:picMkLst>
            <pc:docMk/>
            <pc:sldMk cId="256455868" sldId="258"/>
            <ac:picMk id="2" creationId="{AA8BF265-3988-4066-9187-0589B6E50D4B}"/>
          </ac:picMkLst>
        </pc:picChg>
      </pc:sldChg>
      <pc:sldChg chg="del">
        <pc:chgData name="Sarah Gothard" userId="0e53f415fda5f162" providerId="LiveId" clId="{60936571-1F67-4945-B3D2-253B13455399}" dt="2019-03-25T14:42:02.591" v="3" actId="2696"/>
        <pc:sldMkLst>
          <pc:docMk/>
          <pc:sldMk cId="3052446402" sldId="258"/>
        </pc:sldMkLst>
      </pc:sldChg>
      <pc:sldChg chg="addSp add">
        <pc:chgData name="Sarah Gothard" userId="0e53f415fda5f162" providerId="LiveId" clId="{60936571-1F67-4945-B3D2-253B13455399}" dt="2019-03-25T14:42:50.408" v="30"/>
        <pc:sldMkLst>
          <pc:docMk/>
          <pc:sldMk cId="450513332" sldId="259"/>
        </pc:sldMkLst>
        <pc:picChg chg="add">
          <ac:chgData name="Sarah Gothard" userId="0e53f415fda5f162" providerId="LiveId" clId="{60936571-1F67-4945-B3D2-253B13455399}" dt="2019-03-25T14:42:50.408" v="30"/>
          <ac:picMkLst>
            <pc:docMk/>
            <pc:sldMk cId="450513332" sldId="259"/>
            <ac:picMk id="2" creationId="{29614EB4-483B-4C5B-B9EF-F6E2914DB2CF}"/>
          </ac:picMkLst>
        </pc:picChg>
      </pc:sldChg>
      <pc:sldChg chg="del">
        <pc:chgData name="Sarah Gothard" userId="0e53f415fda5f162" providerId="LiveId" clId="{60936571-1F67-4945-B3D2-253B13455399}" dt="2019-03-25T14:42:02.599" v="4" actId="2696"/>
        <pc:sldMkLst>
          <pc:docMk/>
          <pc:sldMk cId="4067117877" sldId="259"/>
        </pc:sldMkLst>
      </pc:sldChg>
      <pc:sldChg chg="del">
        <pc:chgData name="Sarah Gothard" userId="0e53f415fda5f162" providerId="LiveId" clId="{60936571-1F67-4945-B3D2-253B13455399}" dt="2019-03-25T14:42:02.608" v="5" actId="2696"/>
        <pc:sldMkLst>
          <pc:docMk/>
          <pc:sldMk cId="844067562" sldId="260"/>
        </pc:sldMkLst>
      </pc:sldChg>
      <pc:sldChg chg="addSp add">
        <pc:chgData name="Sarah Gothard" userId="0e53f415fda5f162" providerId="LiveId" clId="{60936571-1F67-4945-B3D2-253B13455399}" dt="2019-03-25T14:43:20.829" v="31"/>
        <pc:sldMkLst>
          <pc:docMk/>
          <pc:sldMk cId="2670284008" sldId="260"/>
        </pc:sldMkLst>
        <pc:picChg chg="add">
          <ac:chgData name="Sarah Gothard" userId="0e53f415fda5f162" providerId="LiveId" clId="{60936571-1F67-4945-B3D2-253B13455399}" dt="2019-03-25T14:43:20.829" v="31"/>
          <ac:picMkLst>
            <pc:docMk/>
            <pc:sldMk cId="2670284008" sldId="260"/>
            <ac:picMk id="2" creationId="{AE579D3B-32C5-40D9-B6F8-60998979FA83}"/>
          </ac:picMkLst>
        </pc:picChg>
      </pc:sldChg>
      <pc:sldChg chg="addSp add">
        <pc:chgData name="Sarah Gothard" userId="0e53f415fda5f162" providerId="LiveId" clId="{60936571-1F67-4945-B3D2-253B13455399}" dt="2019-03-25T14:43:35.568" v="32"/>
        <pc:sldMkLst>
          <pc:docMk/>
          <pc:sldMk cId="1294016779" sldId="261"/>
        </pc:sldMkLst>
        <pc:picChg chg="add">
          <ac:chgData name="Sarah Gothard" userId="0e53f415fda5f162" providerId="LiveId" clId="{60936571-1F67-4945-B3D2-253B13455399}" dt="2019-03-25T14:43:35.568" v="32"/>
          <ac:picMkLst>
            <pc:docMk/>
            <pc:sldMk cId="1294016779" sldId="261"/>
            <ac:picMk id="2" creationId="{2E960978-586D-4F7B-955A-F185C72B0AD2}"/>
          </ac:picMkLst>
        </pc:picChg>
      </pc:sldChg>
      <pc:sldChg chg="del">
        <pc:chgData name="Sarah Gothard" userId="0e53f415fda5f162" providerId="LiveId" clId="{60936571-1F67-4945-B3D2-253B13455399}" dt="2019-03-25T14:42:02.616" v="6" actId="2696"/>
        <pc:sldMkLst>
          <pc:docMk/>
          <pc:sldMk cId="2516256726" sldId="261"/>
        </pc:sldMkLst>
      </pc:sldChg>
      <pc:sldChg chg="addSp add">
        <pc:chgData name="Sarah Gothard" userId="0e53f415fda5f162" providerId="LiveId" clId="{60936571-1F67-4945-B3D2-253B13455399}" dt="2019-03-25T14:43:47.202" v="33"/>
        <pc:sldMkLst>
          <pc:docMk/>
          <pc:sldMk cId="2173696531" sldId="262"/>
        </pc:sldMkLst>
        <pc:picChg chg="add">
          <ac:chgData name="Sarah Gothard" userId="0e53f415fda5f162" providerId="LiveId" clId="{60936571-1F67-4945-B3D2-253B13455399}" dt="2019-03-25T14:43:47.202" v="33"/>
          <ac:picMkLst>
            <pc:docMk/>
            <pc:sldMk cId="2173696531" sldId="262"/>
            <ac:picMk id="2" creationId="{F0E393BD-E9D0-46B4-BEC8-2288D91D5383}"/>
          </ac:picMkLst>
        </pc:picChg>
      </pc:sldChg>
      <pc:sldChg chg="del">
        <pc:chgData name="Sarah Gothard" userId="0e53f415fda5f162" providerId="LiveId" clId="{60936571-1F67-4945-B3D2-253B13455399}" dt="2019-03-25T14:42:02.626" v="7" actId="2696"/>
        <pc:sldMkLst>
          <pc:docMk/>
          <pc:sldMk cId="3992703009" sldId="262"/>
        </pc:sldMkLst>
      </pc:sldChg>
      <pc:sldChg chg="del">
        <pc:chgData name="Sarah Gothard" userId="0e53f415fda5f162" providerId="LiveId" clId="{60936571-1F67-4945-B3D2-253B13455399}" dt="2019-03-25T14:42:02.630" v="8" actId="2696"/>
        <pc:sldMkLst>
          <pc:docMk/>
          <pc:sldMk cId="34952078" sldId="263"/>
        </pc:sldMkLst>
      </pc:sldChg>
      <pc:sldChg chg="addSp delSp add">
        <pc:chgData name="Sarah Gothard" userId="0e53f415fda5f162" providerId="LiveId" clId="{60936571-1F67-4945-B3D2-253B13455399}" dt="2019-03-25T14:44:35.763" v="36"/>
        <pc:sldMkLst>
          <pc:docMk/>
          <pc:sldMk cId="1518398448" sldId="263"/>
        </pc:sldMkLst>
        <pc:picChg chg="add del">
          <ac:chgData name="Sarah Gothard" userId="0e53f415fda5f162" providerId="LiveId" clId="{60936571-1F67-4945-B3D2-253B13455399}" dt="2019-03-25T14:44:33.967" v="35" actId="478"/>
          <ac:picMkLst>
            <pc:docMk/>
            <pc:sldMk cId="1518398448" sldId="263"/>
            <ac:picMk id="2" creationId="{3C87D848-C69F-4BD2-AD97-02E074D300E3}"/>
          </ac:picMkLst>
        </pc:picChg>
        <pc:picChg chg="add">
          <ac:chgData name="Sarah Gothard" userId="0e53f415fda5f162" providerId="LiveId" clId="{60936571-1F67-4945-B3D2-253B13455399}" dt="2019-03-25T14:44:35.763" v="36"/>
          <ac:picMkLst>
            <pc:docMk/>
            <pc:sldMk cId="1518398448" sldId="263"/>
            <ac:picMk id="3" creationId="{0301C945-4F52-4650-82B4-C787A8872690}"/>
          </ac:picMkLst>
        </pc:picChg>
      </pc:sldChg>
      <pc:sldChg chg="del">
        <pc:chgData name="Sarah Gothard" userId="0e53f415fda5f162" providerId="LiveId" clId="{60936571-1F67-4945-B3D2-253B13455399}" dt="2019-03-25T14:42:02.640" v="9" actId="2696"/>
        <pc:sldMkLst>
          <pc:docMk/>
          <pc:sldMk cId="1139771967" sldId="264"/>
        </pc:sldMkLst>
      </pc:sldChg>
      <pc:sldChg chg="addSp add">
        <pc:chgData name="Sarah Gothard" userId="0e53f415fda5f162" providerId="LiveId" clId="{60936571-1F67-4945-B3D2-253B13455399}" dt="2019-03-25T14:44:50.623" v="37"/>
        <pc:sldMkLst>
          <pc:docMk/>
          <pc:sldMk cId="4221494792" sldId="264"/>
        </pc:sldMkLst>
        <pc:picChg chg="add">
          <ac:chgData name="Sarah Gothard" userId="0e53f415fda5f162" providerId="LiveId" clId="{60936571-1F67-4945-B3D2-253B13455399}" dt="2019-03-25T14:44:50.623" v="37"/>
          <ac:picMkLst>
            <pc:docMk/>
            <pc:sldMk cId="4221494792" sldId="264"/>
            <ac:picMk id="2" creationId="{12DA147C-9DE7-4274-B41D-47D229A8CEA1}"/>
          </ac:picMkLst>
        </pc:picChg>
      </pc:sldChg>
      <pc:sldChg chg="addSp add">
        <pc:chgData name="Sarah Gothard" userId="0e53f415fda5f162" providerId="LiveId" clId="{60936571-1F67-4945-B3D2-253B13455399}" dt="2019-03-25T14:45:02.341" v="38"/>
        <pc:sldMkLst>
          <pc:docMk/>
          <pc:sldMk cId="2422303177" sldId="265"/>
        </pc:sldMkLst>
        <pc:picChg chg="add">
          <ac:chgData name="Sarah Gothard" userId="0e53f415fda5f162" providerId="LiveId" clId="{60936571-1F67-4945-B3D2-253B13455399}" dt="2019-03-25T14:45:02.341" v="38"/>
          <ac:picMkLst>
            <pc:docMk/>
            <pc:sldMk cId="2422303177" sldId="265"/>
            <ac:picMk id="2" creationId="{5F9B405D-8768-4096-9844-331E4DF13CF4}"/>
          </ac:picMkLst>
        </pc:picChg>
      </pc:sldChg>
      <pc:sldChg chg="del">
        <pc:chgData name="Sarah Gothard" userId="0e53f415fda5f162" providerId="LiveId" clId="{60936571-1F67-4945-B3D2-253B13455399}" dt="2019-03-25T14:42:02.660" v="10" actId="2696"/>
        <pc:sldMkLst>
          <pc:docMk/>
          <pc:sldMk cId="2580026107" sldId="265"/>
        </pc:sldMkLst>
      </pc:sldChg>
      <pc:sldChg chg="del">
        <pc:chgData name="Sarah Gothard" userId="0e53f415fda5f162" providerId="LiveId" clId="{60936571-1F67-4945-B3D2-253B13455399}" dt="2019-03-25T14:42:02.681" v="11" actId="2696"/>
        <pc:sldMkLst>
          <pc:docMk/>
          <pc:sldMk cId="1718331023" sldId="266"/>
        </pc:sldMkLst>
      </pc:sldChg>
      <pc:sldChg chg="addSp add">
        <pc:chgData name="Sarah Gothard" userId="0e53f415fda5f162" providerId="LiveId" clId="{60936571-1F67-4945-B3D2-253B13455399}" dt="2019-03-25T14:45:36.354" v="39"/>
        <pc:sldMkLst>
          <pc:docMk/>
          <pc:sldMk cId="2431157746" sldId="266"/>
        </pc:sldMkLst>
        <pc:picChg chg="add">
          <ac:chgData name="Sarah Gothard" userId="0e53f415fda5f162" providerId="LiveId" clId="{60936571-1F67-4945-B3D2-253B13455399}" dt="2019-03-25T14:45:36.354" v="39"/>
          <ac:picMkLst>
            <pc:docMk/>
            <pc:sldMk cId="2431157746" sldId="266"/>
            <ac:picMk id="2" creationId="{8B9FCB10-D8D6-4E1C-9223-DD40E39F273E}"/>
          </ac:picMkLst>
        </pc:picChg>
      </pc:sldChg>
      <pc:sldChg chg="del">
        <pc:chgData name="Sarah Gothard" userId="0e53f415fda5f162" providerId="LiveId" clId="{60936571-1F67-4945-B3D2-253B13455399}" dt="2019-03-25T14:42:02.691" v="12" actId="2696"/>
        <pc:sldMkLst>
          <pc:docMk/>
          <pc:sldMk cId="2302315139" sldId="267"/>
        </pc:sldMkLst>
      </pc:sldChg>
      <pc:sldChg chg="addSp modSp add">
        <pc:chgData name="Sarah Gothard" userId="0e53f415fda5f162" providerId="LiveId" clId="{60936571-1F67-4945-B3D2-253B13455399}" dt="2019-03-25T14:45:56.350" v="42" actId="1036"/>
        <pc:sldMkLst>
          <pc:docMk/>
          <pc:sldMk cId="4239921656" sldId="267"/>
        </pc:sldMkLst>
        <pc:picChg chg="add mod">
          <ac:chgData name="Sarah Gothard" userId="0e53f415fda5f162" providerId="LiveId" clId="{60936571-1F67-4945-B3D2-253B13455399}" dt="2019-03-25T14:45:56.350" v="42" actId="1036"/>
          <ac:picMkLst>
            <pc:docMk/>
            <pc:sldMk cId="4239921656" sldId="267"/>
            <ac:picMk id="2" creationId="{35F5435A-FB07-4582-BCBE-3804117A37EA}"/>
          </ac:picMkLst>
        </pc:picChg>
      </pc:sldChg>
      <pc:sldChg chg="addSp add">
        <pc:chgData name="Sarah Gothard" userId="0e53f415fda5f162" providerId="LiveId" clId="{60936571-1F67-4945-B3D2-253B13455399}" dt="2019-03-25T14:46:12.590" v="43"/>
        <pc:sldMkLst>
          <pc:docMk/>
          <pc:sldMk cId="178589341" sldId="268"/>
        </pc:sldMkLst>
        <pc:picChg chg="add">
          <ac:chgData name="Sarah Gothard" userId="0e53f415fda5f162" providerId="LiveId" clId="{60936571-1F67-4945-B3D2-253B13455399}" dt="2019-03-25T14:46:12.590" v="43"/>
          <ac:picMkLst>
            <pc:docMk/>
            <pc:sldMk cId="178589341" sldId="268"/>
            <ac:picMk id="2" creationId="{CDD1DFCD-F646-473D-8839-FE25EBB277F6}"/>
          </ac:picMkLst>
        </pc:picChg>
      </pc:sldChg>
      <pc:sldChg chg="del">
        <pc:chgData name="Sarah Gothard" userId="0e53f415fda5f162" providerId="LiveId" clId="{60936571-1F67-4945-B3D2-253B13455399}" dt="2019-03-25T14:42:02.695" v="13" actId="2696"/>
        <pc:sldMkLst>
          <pc:docMk/>
          <pc:sldMk cId="1944162419" sldId="268"/>
        </pc:sldMkLst>
      </pc:sldChg>
      <pc:sldChg chg="del">
        <pc:chgData name="Sarah Gothard" userId="0e53f415fda5f162" providerId="LiveId" clId="{60936571-1F67-4945-B3D2-253B13455399}" dt="2019-03-25T14:42:02.709" v="14" actId="2696"/>
        <pc:sldMkLst>
          <pc:docMk/>
          <pc:sldMk cId="1487096355" sldId="269"/>
        </pc:sldMkLst>
      </pc:sldChg>
      <pc:sldChg chg="del">
        <pc:chgData name="Sarah Gothard" userId="0e53f415fda5f162" providerId="LiveId" clId="{60936571-1F67-4945-B3D2-253B13455399}" dt="2019-03-25T14:42:02.718" v="15" actId="2696"/>
        <pc:sldMkLst>
          <pc:docMk/>
          <pc:sldMk cId="3064339319" sldId="270"/>
        </pc:sldMkLst>
      </pc:sldChg>
      <pc:sldChg chg="del">
        <pc:chgData name="Sarah Gothard" userId="0e53f415fda5f162" providerId="LiveId" clId="{60936571-1F67-4945-B3D2-253B13455399}" dt="2019-03-25T14:42:02.720" v="16" actId="2696"/>
        <pc:sldMkLst>
          <pc:docMk/>
          <pc:sldMk cId="2249685389" sldId="27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54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3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1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8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5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2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2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4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2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2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8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1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0F5310C-39F7-4860-83F9-F29264CC5D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24862"/>
            <a:ext cx="10905066" cy="220827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2B885-340B-4A89-8CDE-E50E3C54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F9B405D-8768-4096-9844-331E4DF13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B1525-1DD2-464B-95EC-23C4BCEC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22303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9FCB10-D8D6-4E1C-9223-DD40E39F2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B1525-1DD2-464B-95EC-23C4BCEC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31157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5F5435A-FB07-4582-BCBE-3804117A37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B1525-1DD2-464B-95EC-23C4BCEC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39921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D1DFCD-F646-473D-8839-FE25EBB27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B1525-1DD2-464B-95EC-23C4BCEC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8589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38698B1-0B90-4A91-8A64-A65341BF8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B1525-1DD2-464B-95EC-23C4BCEC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72492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A8BF265-3988-4066-9187-0589B6E50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B1525-1DD2-464B-95EC-23C4BCEC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645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9614EB4-483B-4C5B-B9EF-F6E2914DB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B1525-1DD2-464B-95EC-23C4BCEC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50513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E579D3B-32C5-40D9-B6F8-60998979F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B1525-1DD2-464B-95EC-23C4BCEC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70284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E960978-586D-4F7B-955A-F185C72B0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B1525-1DD2-464B-95EC-23C4BCEC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94016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0E393BD-E9D0-46B4-BEC8-2288D91D5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B1525-1DD2-464B-95EC-23C4BCEC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73696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01C945-4F52-4650-82B4-C787A8872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B1525-1DD2-464B-95EC-23C4BCEC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18398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DA147C-9DE7-4274-B41D-47D229A8CE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B1525-1DD2-464B-95EC-23C4BCEC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21494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2019-10-18T23:34:40Z</dcterms:created>
  <dcterms:modified xsi:type="dcterms:W3CDTF">2019-10-18T23:34:50Z</dcterms:modified>
</cp:coreProperties>
</file>