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7" r:id="rId3"/>
    <p:sldId id="264" r:id="rId4"/>
    <p:sldId id="265" r:id="rId5"/>
    <p:sldId id="266"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21E95-0F80-4F5C-BD1F-18F60C06586D}" v="14" dt="2020-09-29T23:44:27.19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5B21E95-0F80-4F5C-BD1F-18F60C06586D}"/>
    <pc:docChg chg="custSel addSld delSld modSld sldOrd">
      <pc:chgData name="Sarah Gothard" userId="0e53f415fda5f162" providerId="LiveId" clId="{A5B21E95-0F80-4F5C-BD1F-18F60C06586D}" dt="2020-09-29T23:44:48.676" v="36" actId="47"/>
      <pc:docMkLst>
        <pc:docMk/>
      </pc:docMkLst>
      <pc:sldChg chg="addSp delSp modSp mod">
        <pc:chgData name="Sarah Gothard" userId="0e53f415fda5f162" providerId="LiveId" clId="{A5B21E95-0F80-4F5C-BD1F-18F60C06586D}" dt="2020-09-29T23:38:53" v="3" actId="1076"/>
        <pc:sldMkLst>
          <pc:docMk/>
          <pc:sldMk cId="219344417" sldId="262"/>
        </pc:sldMkLst>
        <pc:spChg chg="del">
          <ac:chgData name="Sarah Gothard" userId="0e53f415fda5f162" providerId="LiveId" clId="{A5B21E95-0F80-4F5C-BD1F-18F60C06586D}" dt="2020-09-29T23:38:46.506" v="0" actId="478"/>
          <ac:spMkLst>
            <pc:docMk/>
            <pc:sldMk cId="219344417" sldId="262"/>
            <ac:spMk id="5" creationId="{51758FCC-16BE-4944-BAEA-A6F5B0DD3660}"/>
          </ac:spMkLst>
        </pc:spChg>
        <pc:picChg chg="add mod">
          <ac:chgData name="Sarah Gothard" userId="0e53f415fda5f162" providerId="LiveId" clId="{A5B21E95-0F80-4F5C-BD1F-18F60C06586D}" dt="2020-09-29T23:38:53" v="3" actId="1076"/>
          <ac:picMkLst>
            <pc:docMk/>
            <pc:sldMk cId="219344417" sldId="262"/>
            <ac:picMk id="3" creationId="{CE53DF27-B9D5-44DA-B103-5AD3760CF168}"/>
          </ac:picMkLst>
        </pc:picChg>
      </pc:sldChg>
      <pc:sldChg chg="addSp modSp mod ord">
        <pc:chgData name="Sarah Gothard" userId="0e53f415fda5f162" providerId="LiveId" clId="{A5B21E95-0F80-4F5C-BD1F-18F60C06586D}" dt="2020-09-29T23:43:28.483" v="26" actId="1076"/>
        <pc:sldMkLst>
          <pc:docMk/>
          <pc:sldMk cId="795945589" sldId="264"/>
        </pc:sldMkLst>
        <pc:picChg chg="add mod">
          <ac:chgData name="Sarah Gothard" userId="0e53f415fda5f162" providerId="LiveId" clId="{A5B21E95-0F80-4F5C-BD1F-18F60C06586D}" dt="2020-09-29T23:43:28.483" v="26" actId="1076"/>
          <ac:picMkLst>
            <pc:docMk/>
            <pc:sldMk cId="795945589" sldId="264"/>
            <ac:picMk id="3" creationId="{3C7F2B10-2B8F-4D1A-B2D1-B86FA7F396C8}"/>
          </ac:picMkLst>
        </pc:picChg>
      </pc:sldChg>
      <pc:sldChg chg="addSp modSp add mod">
        <pc:chgData name="Sarah Gothard" userId="0e53f415fda5f162" providerId="LiveId" clId="{A5B21E95-0F80-4F5C-BD1F-18F60C06586D}" dt="2020-09-29T23:41:46.549" v="18" actId="1076"/>
        <pc:sldMkLst>
          <pc:docMk/>
          <pc:sldMk cId="3971173168" sldId="265"/>
        </pc:sldMkLst>
        <pc:picChg chg="add mod">
          <ac:chgData name="Sarah Gothard" userId="0e53f415fda5f162" providerId="LiveId" clId="{A5B21E95-0F80-4F5C-BD1F-18F60C06586D}" dt="2020-09-29T23:41:46.549" v="18" actId="1076"/>
          <ac:picMkLst>
            <pc:docMk/>
            <pc:sldMk cId="3971173168" sldId="265"/>
            <ac:picMk id="3" creationId="{70234E58-AEBC-4589-833D-660A324A8E5D}"/>
          </ac:picMkLst>
        </pc:picChg>
      </pc:sldChg>
      <pc:sldChg chg="addSp modSp add mod">
        <pc:chgData name="Sarah Gothard" userId="0e53f415fda5f162" providerId="LiveId" clId="{A5B21E95-0F80-4F5C-BD1F-18F60C06586D}" dt="2020-09-29T23:44:05.292" v="29" actId="1076"/>
        <pc:sldMkLst>
          <pc:docMk/>
          <pc:sldMk cId="4293740075" sldId="266"/>
        </pc:sldMkLst>
        <pc:picChg chg="add mod">
          <ac:chgData name="Sarah Gothard" userId="0e53f415fda5f162" providerId="LiveId" clId="{A5B21E95-0F80-4F5C-BD1F-18F60C06586D}" dt="2020-09-29T23:44:05.292" v="29" actId="1076"/>
          <ac:picMkLst>
            <pc:docMk/>
            <pc:sldMk cId="4293740075" sldId="266"/>
            <ac:picMk id="3" creationId="{CBF28E44-7071-4DE3-A7E4-959F0FCCA828}"/>
          </ac:picMkLst>
        </pc:picChg>
      </pc:sldChg>
      <pc:sldChg chg="addSp modSp add mod">
        <pc:chgData name="Sarah Gothard" userId="0e53f415fda5f162" providerId="LiveId" clId="{A5B21E95-0F80-4F5C-BD1F-18F60C06586D}" dt="2020-09-29T23:40:22.067" v="9" actId="1076"/>
        <pc:sldMkLst>
          <pc:docMk/>
          <pc:sldMk cId="1615212448" sldId="267"/>
        </pc:sldMkLst>
        <pc:picChg chg="add mod">
          <ac:chgData name="Sarah Gothard" userId="0e53f415fda5f162" providerId="LiveId" clId="{A5B21E95-0F80-4F5C-BD1F-18F60C06586D}" dt="2020-09-29T23:40:22.067" v="9" actId="1076"/>
          <ac:picMkLst>
            <pc:docMk/>
            <pc:sldMk cId="1615212448" sldId="267"/>
            <ac:picMk id="3" creationId="{267A496A-2CB6-4E85-A3F9-6104E03692E1}"/>
          </ac:picMkLst>
        </pc:picChg>
      </pc:sldChg>
      <pc:sldChg chg="addSp modSp add mod">
        <pc:chgData name="Sarah Gothard" userId="0e53f415fda5f162" providerId="LiveId" clId="{A5B21E95-0F80-4F5C-BD1F-18F60C06586D}" dt="2020-09-29T23:42:38.056" v="23" actId="1076"/>
        <pc:sldMkLst>
          <pc:docMk/>
          <pc:sldMk cId="3755275892" sldId="268"/>
        </pc:sldMkLst>
        <pc:picChg chg="add mod">
          <ac:chgData name="Sarah Gothard" userId="0e53f415fda5f162" providerId="LiveId" clId="{A5B21E95-0F80-4F5C-BD1F-18F60C06586D}" dt="2020-09-29T23:42:38.056" v="23" actId="1076"/>
          <ac:picMkLst>
            <pc:docMk/>
            <pc:sldMk cId="3755275892" sldId="268"/>
            <ac:picMk id="3" creationId="{535BAFA3-A143-4A2B-A04C-1B19CA2A77E6}"/>
          </ac:picMkLst>
        </pc:picChg>
      </pc:sldChg>
      <pc:sldChg chg="addSp modSp add mod">
        <pc:chgData name="Sarah Gothard" userId="0e53f415fda5f162" providerId="LiveId" clId="{A5B21E95-0F80-4F5C-BD1F-18F60C06586D}" dt="2020-09-29T23:44:41.359" v="34" actId="1076"/>
        <pc:sldMkLst>
          <pc:docMk/>
          <pc:sldMk cId="3457186338" sldId="269"/>
        </pc:sldMkLst>
        <pc:picChg chg="add mod">
          <ac:chgData name="Sarah Gothard" userId="0e53f415fda5f162" providerId="LiveId" clId="{A5B21E95-0F80-4F5C-BD1F-18F60C06586D}" dt="2020-09-29T23:44:41.359" v="34" actId="1076"/>
          <ac:picMkLst>
            <pc:docMk/>
            <pc:sldMk cId="3457186338" sldId="269"/>
            <ac:picMk id="3" creationId="{A1DE5672-E543-40C1-A044-B5D911845C50}"/>
          </ac:picMkLst>
        </pc:picChg>
      </pc:sldChg>
      <pc:sldChg chg="add del">
        <pc:chgData name="Sarah Gothard" userId="0e53f415fda5f162" providerId="LiveId" clId="{A5B21E95-0F80-4F5C-BD1F-18F60C06586D}" dt="2020-09-29T23:44:45.231" v="35" actId="47"/>
        <pc:sldMkLst>
          <pc:docMk/>
          <pc:sldMk cId="1164132686" sldId="270"/>
        </pc:sldMkLst>
      </pc:sldChg>
      <pc:sldChg chg="add del">
        <pc:chgData name="Sarah Gothard" userId="0e53f415fda5f162" providerId="LiveId" clId="{A5B21E95-0F80-4F5C-BD1F-18F60C06586D}" dt="2020-09-29T23:44:48.676" v="36" actId="47"/>
        <pc:sldMkLst>
          <pc:docMk/>
          <pc:sldMk cId="3996623884"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9/29/2020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9/29/2020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9/29/2020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9/29/2020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9/29/2020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9/29/2020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9/29/2020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9/29/2020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9/29/2020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9/29/2020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E53DF27-B9D5-44DA-B103-5AD3760CF168}"/>
              </a:ext>
            </a:extLst>
          </p:cNvPr>
          <p:cNvPicPr>
            <a:picLocks noChangeAspect="1"/>
          </p:cNvPicPr>
          <p:nvPr/>
        </p:nvPicPr>
        <p:blipFill>
          <a:blip r:embed="rId3"/>
          <a:stretch>
            <a:fillRect/>
          </a:stretch>
        </p:blipFill>
        <p:spPr>
          <a:xfrm>
            <a:off x="661219" y="2746296"/>
            <a:ext cx="10869561" cy="136540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7A496A-2CB6-4E85-A3F9-6104E03692E1}"/>
              </a:ext>
            </a:extLst>
          </p:cNvPr>
          <p:cNvPicPr>
            <a:picLocks noChangeAspect="1"/>
          </p:cNvPicPr>
          <p:nvPr/>
        </p:nvPicPr>
        <p:blipFill>
          <a:blip r:embed="rId2"/>
          <a:stretch>
            <a:fillRect/>
          </a:stretch>
        </p:blipFill>
        <p:spPr>
          <a:xfrm>
            <a:off x="877530" y="504273"/>
            <a:ext cx="10412361" cy="5819753"/>
          </a:xfrm>
          <a:prstGeom prst="rect">
            <a:avLst/>
          </a:prstGeom>
        </p:spPr>
      </p:pic>
    </p:spTree>
    <p:extLst>
      <p:ext uri="{BB962C8B-B14F-4D97-AF65-F5344CB8AC3E}">
        <p14:creationId xmlns:p14="http://schemas.microsoft.com/office/powerpoint/2010/main" val="161521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7F2B10-2B8F-4D1A-B2D1-B86FA7F396C8}"/>
              </a:ext>
            </a:extLst>
          </p:cNvPr>
          <p:cNvPicPr>
            <a:picLocks noChangeAspect="1"/>
          </p:cNvPicPr>
          <p:nvPr/>
        </p:nvPicPr>
        <p:blipFill>
          <a:blip r:embed="rId2"/>
          <a:stretch>
            <a:fillRect/>
          </a:stretch>
        </p:blipFill>
        <p:spPr>
          <a:xfrm>
            <a:off x="589937" y="1862673"/>
            <a:ext cx="10987548" cy="3132653"/>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234E58-AEBC-4589-833D-660A324A8E5D}"/>
              </a:ext>
            </a:extLst>
          </p:cNvPr>
          <p:cNvPicPr>
            <a:picLocks noChangeAspect="1"/>
          </p:cNvPicPr>
          <p:nvPr/>
        </p:nvPicPr>
        <p:blipFill>
          <a:blip r:embed="rId2"/>
          <a:stretch>
            <a:fillRect/>
          </a:stretch>
        </p:blipFill>
        <p:spPr>
          <a:xfrm>
            <a:off x="803788" y="477907"/>
            <a:ext cx="10559845" cy="5902186"/>
          </a:xfrm>
          <a:prstGeom prst="rect">
            <a:avLst/>
          </a:prstGeom>
        </p:spPr>
      </p:pic>
    </p:spTree>
    <p:extLst>
      <p:ext uri="{BB962C8B-B14F-4D97-AF65-F5344CB8AC3E}">
        <p14:creationId xmlns:p14="http://schemas.microsoft.com/office/powerpoint/2010/main" val="397117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F28E44-7071-4DE3-A7E4-959F0FCCA828}"/>
              </a:ext>
            </a:extLst>
          </p:cNvPr>
          <p:cNvPicPr>
            <a:picLocks noChangeAspect="1"/>
          </p:cNvPicPr>
          <p:nvPr/>
        </p:nvPicPr>
        <p:blipFill>
          <a:blip r:embed="rId2"/>
          <a:stretch>
            <a:fillRect/>
          </a:stretch>
        </p:blipFill>
        <p:spPr>
          <a:xfrm>
            <a:off x="561553" y="1807816"/>
            <a:ext cx="11044315" cy="3242368"/>
          </a:xfrm>
          <a:prstGeom prst="rect">
            <a:avLst/>
          </a:prstGeom>
        </p:spPr>
      </p:pic>
    </p:spTree>
    <p:extLst>
      <p:ext uri="{BB962C8B-B14F-4D97-AF65-F5344CB8AC3E}">
        <p14:creationId xmlns:p14="http://schemas.microsoft.com/office/powerpoint/2010/main" val="429374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5BAFA3-A143-4A2B-A04C-1B19CA2A77E6}"/>
              </a:ext>
            </a:extLst>
          </p:cNvPr>
          <p:cNvPicPr>
            <a:picLocks noChangeAspect="1"/>
          </p:cNvPicPr>
          <p:nvPr/>
        </p:nvPicPr>
        <p:blipFill>
          <a:blip r:embed="rId2"/>
          <a:stretch>
            <a:fillRect/>
          </a:stretch>
        </p:blipFill>
        <p:spPr>
          <a:xfrm>
            <a:off x="903340" y="518926"/>
            <a:ext cx="10360741" cy="5820148"/>
          </a:xfrm>
          <a:prstGeom prst="rect">
            <a:avLst/>
          </a:prstGeom>
        </p:spPr>
      </p:pic>
    </p:spTree>
    <p:extLst>
      <p:ext uri="{BB962C8B-B14F-4D97-AF65-F5344CB8AC3E}">
        <p14:creationId xmlns:p14="http://schemas.microsoft.com/office/powerpoint/2010/main" val="375527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DE5672-E543-40C1-A044-B5D911845C50}"/>
              </a:ext>
            </a:extLst>
          </p:cNvPr>
          <p:cNvPicPr>
            <a:picLocks noChangeAspect="1"/>
          </p:cNvPicPr>
          <p:nvPr/>
        </p:nvPicPr>
        <p:blipFill>
          <a:blip r:embed="rId2"/>
          <a:stretch>
            <a:fillRect/>
          </a:stretch>
        </p:blipFill>
        <p:spPr>
          <a:xfrm>
            <a:off x="653319" y="1846512"/>
            <a:ext cx="10885361" cy="3164975"/>
          </a:xfrm>
          <a:prstGeom prst="rect">
            <a:avLst/>
          </a:prstGeom>
        </p:spPr>
      </p:pic>
    </p:spTree>
    <p:extLst>
      <p:ext uri="{BB962C8B-B14F-4D97-AF65-F5344CB8AC3E}">
        <p14:creationId xmlns:p14="http://schemas.microsoft.com/office/powerpoint/2010/main" val="3457186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2020-09-29T23:45:12Z</dcterms:modified>
</cp:coreProperties>
</file>