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4308" r:id="rId1"/>
  </p:sldMasterIdLst>
  <p:notesMasterIdLst>
    <p:notesMasterId r:id="rId11"/>
  </p:notesMasterIdLst>
  <p:handoutMasterIdLst>
    <p:handoutMasterId r:id="rId12"/>
  </p:handoutMasterIdLst>
  <p:sldIdLst>
    <p:sldId id="257" r:id="rId2"/>
    <p:sldId id="258" r:id="rId3"/>
    <p:sldId id="259" r:id="rId4"/>
    <p:sldId id="260" r:id="rId5"/>
    <p:sldId id="261" r:id="rId6"/>
    <p:sldId id="265" r:id="rId7"/>
    <p:sldId id="262" r:id="rId8"/>
    <p:sldId id="264" r:id="rId9"/>
    <p:sldId id="263" r:id="rId1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E2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21E4AEA4-8DFA-4A89-87EB-49C32662AFE0}"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191" autoAdjust="0"/>
    <p:restoredTop sz="91160" autoAdjust="0"/>
  </p:normalViewPr>
  <p:slideViewPr>
    <p:cSldViewPr snapToGrid="0" showGuides="1">
      <p:cViewPr varScale="1">
        <p:scale>
          <a:sx n="65" d="100"/>
          <a:sy n="65" d="100"/>
        </p:scale>
        <p:origin x="228" y="7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howGuides="1">
      <p:cViewPr varScale="1">
        <p:scale>
          <a:sx n="76" d="100"/>
          <a:sy n="76" d="100"/>
        </p:scale>
        <p:origin x="1710" y="96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handoutMaster" Target="handoutMasters/handoutMaster1.xml"/><Relationship Id="rId17" Type="http://schemas.microsoft.com/office/2016/11/relationships/changesInfo" Target="changesInfos/changesInfo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arah Gothard" userId="0e53f415fda5f162" providerId="LiveId" clId="{DD2B3D97-AFB4-4263-BDD5-8C83848F89AC}"/>
    <pc:docChg chg="custSel modSld">
      <pc:chgData name="Sarah Gothard" userId="0e53f415fda5f162" providerId="LiveId" clId="{DD2B3D97-AFB4-4263-BDD5-8C83848F89AC}" dt="2021-02-19T02:06:10.122" v="11" actId="26606"/>
      <pc:docMkLst>
        <pc:docMk/>
      </pc:docMkLst>
      <pc:sldChg chg="addSp delSp modSp mod">
        <pc:chgData name="Sarah Gothard" userId="0e53f415fda5f162" providerId="LiveId" clId="{DD2B3D97-AFB4-4263-BDD5-8C83848F89AC}" dt="2021-02-19T02:04:46.958" v="5" actId="26606"/>
        <pc:sldMkLst>
          <pc:docMk/>
          <pc:sldMk cId="337297323" sldId="262"/>
        </pc:sldMkLst>
        <pc:spChg chg="ord">
          <ac:chgData name="Sarah Gothard" userId="0e53f415fda5f162" providerId="LiveId" clId="{DD2B3D97-AFB4-4263-BDD5-8C83848F89AC}" dt="2021-02-19T02:04:46.958" v="5" actId="26606"/>
          <ac:spMkLst>
            <pc:docMk/>
            <pc:sldMk cId="337297323" sldId="262"/>
            <ac:spMk id="2" creationId="{50FABB4E-0080-4AD9-A57E-BD9FD550CD15}"/>
          </ac:spMkLst>
        </pc:spChg>
        <pc:spChg chg="del">
          <ac:chgData name="Sarah Gothard" userId="0e53f415fda5f162" providerId="LiveId" clId="{DD2B3D97-AFB4-4263-BDD5-8C83848F89AC}" dt="2021-02-19T02:04:46.958" v="5" actId="26606"/>
          <ac:spMkLst>
            <pc:docMk/>
            <pc:sldMk cId="337297323" sldId="262"/>
            <ac:spMk id="9" creationId="{E24F7045-1B8B-4422-9330-0BC8BF6065E3}"/>
          </ac:spMkLst>
        </pc:spChg>
        <pc:spChg chg="del">
          <ac:chgData name="Sarah Gothard" userId="0e53f415fda5f162" providerId="LiveId" clId="{DD2B3D97-AFB4-4263-BDD5-8C83848F89AC}" dt="2021-02-19T02:04:46.958" v="5" actId="26606"/>
          <ac:spMkLst>
            <pc:docMk/>
            <pc:sldMk cId="337297323" sldId="262"/>
            <ac:spMk id="11" creationId="{7ED0B3BD-E968-4364-878A-47D3A6AEF099}"/>
          </ac:spMkLst>
        </pc:spChg>
        <pc:spChg chg="del">
          <ac:chgData name="Sarah Gothard" userId="0e53f415fda5f162" providerId="LiveId" clId="{DD2B3D97-AFB4-4263-BDD5-8C83848F89AC}" dt="2021-02-19T02:04:46.958" v="5" actId="26606"/>
          <ac:spMkLst>
            <pc:docMk/>
            <pc:sldMk cId="337297323" sldId="262"/>
            <ac:spMk id="13" creationId="{C8E5BCBF-E5D0-444B-A584-4A5FF79F9D7E}"/>
          </ac:spMkLst>
        </pc:spChg>
        <pc:spChg chg="add">
          <ac:chgData name="Sarah Gothard" userId="0e53f415fda5f162" providerId="LiveId" clId="{DD2B3D97-AFB4-4263-BDD5-8C83848F89AC}" dt="2021-02-19T02:04:46.958" v="5" actId="26606"/>
          <ac:spMkLst>
            <pc:docMk/>
            <pc:sldMk cId="337297323" sldId="262"/>
            <ac:spMk id="18" creationId="{E24F7045-1B8B-4422-9330-0BC8BF6065E3}"/>
          </ac:spMkLst>
        </pc:spChg>
        <pc:spChg chg="add">
          <ac:chgData name="Sarah Gothard" userId="0e53f415fda5f162" providerId="LiveId" clId="{DD2B3D97-AFB4-4263-BDD5-8C83848F89AC}" dt="2021-02-19T02:04:46.958" v="5" actId="26606"/>
          <ac:spMkLst>
            <pc:docMk/>
            <pc:sldMk cId="337297323" sldId="262"/>
            <ac:spMk id="20" creationId="{7ED0B3BD-E968-4364-878A-47D3A6AEF099}"/>
          </ac:spMkLst>
        </pc:spChg>
        <pc:spChg chg="add">
          <ac:chgData name="Sarah Gothard" userId="0e53f415fda5f162" providerId="LiveId" clId="{DD2B3D97-AFB4-4263-BDD5-8C83848F89AC}" dt="2021-02-19T02:04:46.958" v="5" actId="26606"/>
          <ac:spMkLst>
            <pc:docMk/>
            <pc:sldMk cId="337297323" sldId="262"/>
            <ac:spMk id="22" creationId="{C8E5BCBF-E5D0-444B-A584-4A5FF79F9D7E}"/>
          </ac:spMkLst>
        </pc:spChg>
        <pc:picChg chg="del">
          <ac:chgData name="Sarah Gothard" userId="0e53f415fda5f162" providerId="LiveId" clId="{DD2B3D97-AFB4-4263-BDD5-8C83848F89AC}" dt="2021-02-19T02:04:45.366" v="3" actId="478"/>
          <ac:picMkLst>
            <pc:docMk/>
            <pc:sldMk cId="337297323" sldId="262"/>
            <ac:picMk id="4" creationId="{EF22F63F-0B4F-4C8A-823A-0E2A42A6D62D}"/>
          </ac:picMkLst>
        </pc:picChg>
        <pc:picChg chg="add mod">
          <ac:chgData name="Sarah Gothard" userId="0e53f415fda5f162" providerId="LiveId" clId="{DD2B3D97-AFB4-4263-BDD5-8C83848F89AC}" dt="2021-02-19T02:04:46.958" v="5" actId="26606"/>
          <ac:picMkLst>
            <pc:docMk/>
            <pc:sldMk cId="337297323" sldId="262"/>
            <ac:picMk id="5" creationId="{53D16166-F79E-4178-85EE-F0451685D06E}"/>
          </ac:picMkLst>
        </pc:picChg>
      </pc:sldChg>
      <pc:sldChg chg="addSp delSp modSp mod">
        <pc:chgData name="Sarah Gothard" userId="0e53f415fda5f162" providerId="LiveId" clId="{DD2B3D97-AFB4-4263-BDD5-8C83848F89AC}" dt="2021-02-19T02:06:10.122" v="11" actId="26606"/>
        <pc:sldMkLst>
          <pc:docMk/>
          <pc:sldMk cId="2483819704" sldId="263"/>
        </pc:sldMkLst>
        <pc:spChg chg="ord">
          <ac:chgData name="Sarah Gothard" userId="0e53f415fda5f162" providerId="LiveId" clId="{DD2B3D97-AFB4-4263-BDD5-8C83848F89AC}" dt="2021-02-19T02:06:10.122" v="11" actId="26606"/>
          <ac:spMkLst>
            <pc:docMk/>
            <pc:sldMk cId="2483819704" sldId="263"/>
            <ac:spMk id="2" creationId="{AFA216E8-168F-40D2-A073-DC0A4FAC6CB7}"/>
          </ac:spMkLst>
        </pc:spChg>
        <pc:spChg chg="del">
          <ac:chgData name="Sarah Gothard" userId="0e53f415fda5f162" providerId="LiveId" clId="{DD2B3D97-AFB4-4263-BDD5-8C83848F89AC}" dt="2021-02-19T02:06:10.122" v="11" actId="26606"/>
          <ac:spMkLst>
            <pc:docMk/>
            <pc:sldMk cId="2483819704" sldId="263"/>
            <ac:spMk id="9" creationId="{E24F7045-1B8B-4422-9330-0BC8BF6065E3}"/>
          </ac:spMkLst>
        </pc:spChg>
        <pc:spChg chg="del">
          <ac:chgData name="Sarah Gothard" userId="0e53f415fda5f162" providerId="LiveId" clId="{DD2B3D97-AFB4-4263-BDD5-8C83848F89AC}" dt="2021-02-19T02:06:10.122" v="11" actId="26606"/>
          <ac:spMkLst>
            <pc:docMk/>
            <pc:sldMk cId="2483819704" sldId="263"/>
            <ac:spMk id="11" creationId="{7ED0B3BD-E968-4364-878A-47D3A6AEF099}"/>
          </ac:spMkLst>
        </pc:spChg>
        <pc:spChg chg="del">
          <ac:chgData name="Sarah Gothard" userId="0e53f415fda5f162" providerId="LiveId" clId="{DD2B3D97-AFB4-4263-BDD5-8C83848F89AC}" dt="2021-02-19T02:06:10.122" v="11" actId="26606"/>
          <ac:spMkLst>
            <pc:docMk/>
            <pc:sldMk cId="2483819704" sldId="263"/>
            <ac:spMk id="13" creationId="{C8E5BCBF-E5D0-444B-A584-4A5FF79F9D7E}"/>
          </ac:spMkLst>
        </pc:spChg>
        <pc:spChg chg="add">
          <ac:chgData name="Sarah Gothard" userId="0e53f415fda5f162" providerId="LiveId" clId="{DD2B3D97-AFB4-4263-BDD5-8C83848F89AC}" dt="2021-02-19T02:06:10.122" v="11" actId="26606"/>
          <ac:spMkLst>
            <pc:docMk/>
            <pc:sldMk cId="2483819704" sldId="263"/>
            <ac:spMk id="18" creationId="{E24F7045-1B8B-4422-9330-0BC8BF6065E3}"/>
          </ac:spMkLst>
        </pc:spChg>
        <pc:spChg chg="add">
          <ac:chgData name="Sarah Gothard" userId="0e53f415fda5f162" providerId="LiveId" clId="{DD2B3D97-AFB4-4263-BDD5-8C83848F89AC}" dt="2021-02-19T02:06:10.122" v="11" actId="26606"/>
          <ac:spMkLst>
            <pc:docMk/>
            <pc:sldMk cId="2483819704" sldId="263"/>
            <ac:spMk id="20" creationId="{7ED0B3BD-E968-4364-878A-47D3A6AEF099}"/>
          </ac:spMkLst>
        </pc:spChg>
        <pc:spChg chg="add">
          <ac:chgData name="Sarah Gothard" userId="0e53f415fda5f162" providerId="LiveId" clId="{DD2B3D97-AFB4-4263-BDD5-8C83848F89AC}" dt="2021-02-19T02:06:10.122" v="11" actId="26606"/>
          <ac:spMkLst>
            <pc:docMk/>
            <pc:sldMk cId="2483819704" sldId="263"/>
            <ac:spMk id="22" creationId="{C8E5BCBF-E5D0-444B-A584-4A5FF79F9D7E}"/>
          </ac:spMkLst>
        </pc:spChg>
        <pc:picChg chg="del">
          <ac:chgData name="Sarah Gothard" userId="0e53f415fda5f162" providerId="LiveId" clId="{DD2B3D97-AFB4-4263-BDD5-8C83848F89AC}" dt="2021-02-19T02:06:07.821" v="9" actId="478"/>
          <ac:picMkLst>
            <pc:docMk/>
            <pc:sldMk cId="2483819704" sldId="263"/>
            <ac:picMk id="4" creationId="{84B61F60-B40A-48F7-9825-50519FCB63F7}"/>
          </ac:picMkLst>
        </pc:picChg>
        <pc:picChg chg="add mod">
          <ac:chgData name="Sarah Gothard" userId="0e53f415fda5f162" providerId="LiveId" clId="{DD2B3D97-AFB4-4263-BDD5-8C83848F89AC}" dt="2021-02-19T02:06:10.122" v="11" actId="26606"/>
          <ac:picMkLst>
            <pc:docMk/>
            <pc:sldMk cId="2483819704" sldId="263"/>
            <ac:picMk id="5" creationId="{2140EDAF-C7A5-4F91-8C43-829C3F2F017F}"/>
          </ac:picMkLst>
        </pc:picChg>
      </pc:sldChg>
      <pc:sldChg chg="addSp delSp modSp mod">
        <pc:chgData name="Sarah Gothard" userId="0e53f415fda5f162" providerId="LiveId" clId="{DD2B3D97-AFB4-4263-BDD5-8C83848F89AC}" dt="2021-02-19T02:05:46.249" v="8" actId="26606"/>
        <pc:sldMkLst>
          <pc:docMk/>
          <pc:sldMk cId="367730724" sldId="264"/>
        </pc:sldMkLst>
        <pc:spChg chg="ord">
          <ac:chgData name="Sarah Gothard" userId="0e53f415fda5f162" providerId="LiveId" clId="{DD2B3D97-AFB4-4263-BDD5-8C83848F89AC}" dt="2021-02-19T02:05:46.249" v="8" actId="26606"/>
          <ac:spMkLst>
            <pc:docMk/>
            <pc:sldMk cId="367730724" sldId="264"/>
            <ac:spMk id="2" creationId="{89186561-5661-4437-82D2-76E9F6B9B96C}"/>
          </ac:spMkLst>
        </pc:spChg>
        <pc:spChg chg="del">
          <ac:chgData name="Sarah Gothard" userId="0e53f415fda5f162" providerId="LiveId" clId="{DD2B3D97-AFB4-4263-BDD5-8C83848F89AC}" dt="2021-02-19T02:05:46.249" v="8" actId="26606"/>
          <ac:spMkLst>
            <pc:docMk/>
            <pc:sldMk cId="367730724" sldId="264"/>
            <ac:spMk id="9" creationId="{E24F7045-1B8B-4422-9330-0BC8BF6065E3}"/>
          </ac:spMkLst>
        </pc:spChg>
        <pc:spChg chg="del">
          <ac:chgData name="Sarah Gothard" userId="0e53f415fda5f162" providerId="LiveId" clId="{DD2B3D97-AFB4-4263-BDD5-8C83848F89AC}" dt="2021-02-19T02:05:46.249" v="8" actId="26606"/>
          <ac:spMkLst>
            <pc:docMk/>
            <pc:sldMk cId="367730724" sldId="264"/>
            <ac:spMk id="11" creationId="{7ED0B3BD-E968-4364-878A-47D3A6AEF099}"/>
          </ac:spMkLst>
        </pc:spChg>
        <pc:spChg chg="del">
          <ac:chgData name="Sarah Gothard" userId="0e53f415fda5f162" providerId="LiveId" clId="{DD2B3D97-AFB4-4263-BDD5-8C83848F89AC}" dt="2021-02-19T02:05:46.249" v="8" actId="26606"/>
          <ac:spMkLst>
            <pc:docMk/>
            <pc:sldMk cId="367730724" sldId="264"/>
            <ac:spMk id="13" creationId="{C8E5BCBF-E5D0-444B-A584-4A5FF79F9D7E}"/>
          </ac:spMkLst>
        </pc:spChg>
        <pc:spChg chg="add">
          <ac:chgData name="Sarah Gothard" userId="0e53f415fda5f162" providerId="LiveId" clId="{DD2B3D97-AFB4-4263-BDD5-8C83848F89AC}" dt="2021-02-19T02:05:46.249" v="8" actId="26606"/>
          <ac:spMkLst>
            <pc:docMk/>
            <pc:sldMk cId="367730724" sldId="264"/>
            <ac:spMk id="18" creationId="{E24F7045-1B8B-4422-9330-0BC8BF6065E3}"/>
          </ac:spMkLst>
        </pc:spChg>
        <pc:spChg chg="add">
          <ac:chgData name="Sarah Gothard" userId="0e53f415fda5f162" providerId="LiveId" clId="{DD2B3D97-AFB4-4263-BDD5-8C83848F89AC}" dt="2021-02-19T02:05:46.249" v="8" actId="26606"/>
          <ac:spMkLst>
            <pc:docMk/>
            <pc:sldMk cId="367730724" sldId="264"/>
            <ac:spMk id="20" creationId="{7ED0B3BD-E968-4364-878A-47D3A6AEF099}"/>
          </ac:spMkLst>
        </pc:spChg>
        <pc:spChg chg="add">
          <ac:chgData name="Sarah Gothard" userId="0e53f415fda5f162" providerId="LiveId" clId="{DD2B3D97-AFB4-4263-BDD5-8C83848F89AC}" dt="2021-02-19T02:05:46.249" v="8" actId="26606"/>
          <ac:spMkLst>
            <pc:docMk/>
            <pc:sldMk cId="367730724" sldId="264"/>
            <ac:spMk id="22" creationId="{C8E5BCBF-E5D0-444B-A584-4A5FF79F9D7E}"/>
          </ac:spMkLst>
        </pc:spChg>
        <pc:picChg chg="del">
          <ac:chgData name="Sarah Gothard" userId="0e53f415fda5f162" providerId="LiveId" clId="{DD2B3D97-AFB4-4263-BDD5-8C83848F89AC}" dt="2021-02-19T02:05:44.515" v="6" actId="478"/>
          <ac:picMkLst>
            <pc:docMk/>
            <pc:sldMk cId="367730724" sldId="264"/>
            <ac:picMk id="4" creationId="{AC394D2D-867F-438F-90EA-BB4D34F7FCBC}"/>
          </ac:picMkLst>
        </pc:picChg>
        <pc:picChg chg="add mod">
          <ac:chgData name="Sarah Gothard" userId="0e53f415fda5f162" providerId="LiveId" clId="{DD2B3D97-AFB4-4263-BDD5-8C83848F89AC}" dt="2021-02-19T02:05:46.249" v="8" actId="26606"/>
          <ac:picMkLst>
            <pc:docMk/>
            <pc:sldMk cId="367730724" sldId="264"/>
            <ac:picMk id="5" creationId="{EB9C0252-C4F9-47AD-8E52-F91E7843F5B4}"/>
          </ac:picMkLst>
        </pc:picChg>
      </pc:sldChg>
      <pc:sldChg chg="addSp delSp modSp mod">
        <pc:chgData name="Sarah Gothard" userId="0e53f415fda5f162" providerId="LiveId" clId="{DD2B3D97-AFB4-4263-BDD5-8C83848F89AC}" dt="2021-02-19T02:04:20.350" v="2" actId="26606"/>
        <pc:sldMkLst>
          <pc:docMk/>
          <pc:sldMk cId="3004613283" sldId="265"/>
        </pc:sldMkLst>
        <pc:spChg chg="ord">
          <ac:chgData name="Sarah Gothard" userId="0e53f415fda5f162" providerId="LiveId" clId="{DD2B3D97-AFB4-4263-BDD5-8C83848F89AC}" dt="2021-02-19T02:04:20.350" v="2" actId="26606"/>
          <ac:spMkLst>
            <pc:docMk/>
            <pc:sldMk cId="3004613283" sldId="265"/>
            <ac:spMk id="2" creationId="{27535AB1-E277-4748-B74F-4A21C9247790}"/>
          </ac:spMkLst>
        </pc:spChg>
        <pc:spChg chg="del">
          <ac:chgData name="Sarah Gothard" userId="0e53f415fda5f162" providerId="LiveId" clId="{DD2B3D97-AFB4-4263-BDD5-8C83848F89AC}" dt="2021-02-19T02:04:20.350" v="2" actId="26606"/>
          <ac:spMkLst>
            <pc:docMk/>
            <pc:sldMk cId="3004613283" sldId="265"/>
            <ac:spMk id="9" creationId="{E24F7045-1B8B-4422-9330-0BC8BF6065E3}"/>
          </ac:spMkLst>
        </pc:spChg>
        <pc:spChg chg="del">
          <ac:chgData name="Sarah Gothard" userId="0e53f415fda5f162" providerId="LiveId" clId="{DD2B3D97-AFB4-4263-BDD5-8C83848F89AC}" dt="2021-02-19T02:04:20.350" v="2" actId="26606"/>
          <ac:spMkLst>
            <pc:docMk/>
            <pc:sldMk cId="3004613283" sldId="265"/>
            <ac:spMk id="11" creationId="{7ED0B3BD-E968-4364-878A-47D3A6AEF099}"/>
          </ac:spMkLst>
        </pc:spChg>
        <pc:spChg chg="del">
          <ac:chgData name="Sarah Gothard" userId="0e53f415fda5f162" providerId="LiveId" clId="{DD2B3D97-AFB4-4263-BDD5-8C83848F89AC}" dt="2021-02-19T02:04:20.350" v="2" actId="26606"/>
          <ac:spMkLst>
            <pc:docMk/>
            <pc:sldMk cId="3004613283" sldId="265"/>
            <ac:spMk id="13" creationId="{C8E5BCBF-E5D0-444B-A584-4A5FF79F9D7E}"/>
          </ac:spMkLst>
        </pc:spChg>
        <pc:spChg chg="add">
          <ac:chgData name="Sarah Gothard" userId="0e53f415fda5f162" providerId="LiveId" clId="{DD2B3D97-AFB4-4263-BDD5-8C83848F89AC}" dt="2021-02-19T02:04:20.350" v="2" actId="26606"/>
          <ac:spMkLst>
            <pc:docMk/>
            <pc:sldMk cId="3004613283" sldId="265"/>
            <ac:spMk id="18" creationId="{E24F7045-1B8B-4422-9330-0BC8BF6065E3}"/>
          </ac:spMkLst>
        </pc:spChg>
        <pc:spChg chg="add">
          <ac:chgData name="Sarah Gothard" userId="0e53f415fda5f162" providerId="LiveId" clId="{DD2B3D97-AFB4-4263-BDD5-8C83848F89AC}" dt="2021-02-19T02:04:20.350" v="2" actId="26606"/>
          <ac:spMkLst>
            <pc:docMk/>
            <pc:sldMk cId="3004613283" sldId="265"/>
            <ac:spMk id="20" creationId="{7ED0B3BD-E968-4364-878A-47D3A6AEF099}"/>
          </ac:spMkLst>
        </pc:spChg>
        <pc:spChg chg="add">
          <ac:chgData name="Sarah Gothard" userId="0e53f415fda5f162" providerId="LiveId" clId="{DD2B3D97-AFB4-4263-BDD5-8C83848F89AC}" dt="2021-02-19T02:04:20.350" v="2" actId="26606"/>
          <ac:spMkLst>
            <pc:docMk/>
            <pc:sldMk cId="3004613283" sldId="265"/>
            <ac:spMk id="22" creationId="{C8E5BCBF-E5D0-444B-A584-4A5FF79F9D7E}"/>
          </ac:spMkLst>
        </pc:spChg>
        <pc:picChg chg="del">
          <ac:chgData name="Sarah Gothard" userId="0e53f415fda5f162" providerId="LiveId" clId="{DD2B3D97-AFB4-4263-BDD5-8C83848F89AC}" dt="2021-02-19T02:04:17.262" v="0" actId="478"/>
          <ac:picMkLst>
            <pc:docMk/>
            <pc:sldMk cId="3004613283" sldId="265"/>
            <ac:picMk id="4" creationId="{5C00AF6E-ECBD-4777-B225-21BE0337DB79}"/>
          </ac:picMkLst>
        </pc:picChg>
        <pc:picChg chg="add mod">
          <ac:chgData name="Sarah Gothard" userId="0e53f415fda5f162" providerId="LiveId" clId="{DD2B3D97-AFB4-4263-BDD5-8C83848F89AC}" dt="2021-02-19T02:04:20.350" v="2" actId="26606"/>
          <ac:picMkLst>
            <pc:docMk/>
            <pc:sldMk cId="3004613283" sldId="265"/>
            <ac:picMk id="5" creationId="{D27A6298-FC2F-4A62-884E-FB01B8F23BDC}"/>
          </ac:picMkLst>
        </pc:pic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6D91178-905E-4181-A080-73FBE2A7F10F}" type="datetimeFigureOut">
              <a:rPr lang="en-US" smtClean="0"/>
              <a:t>2/18/2021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EDC0C31-3BFD-43A2-B8EE-356E8F332F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265520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3649B93-516E-447E-9C4C-C287614C6398}" type="datetimeFigureOut">
              <a:rPr lang="en-US" smtClean="0"/>
              <a:t>2/18/2021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87908AF-65BE-457F-9D87-289A548E61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23204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You are welcome to use or modify these PowerPoints as needed. Feel free to change the design or layout to suit your ministry, school, home, or company. </a:t>
            </a:r>
            <a:r>
              <a:rPr lang="en-US"/>
              <a:t>More PowerPoint slides can be found at mobilehymns.org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7908AF-65BE-457F-9D87-289A548E61FF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961829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931614" y="6568015"/>
            <a:ext cx="6672865" cy="365125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Public Domain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514011" y="5883275"/>
            <a:ext cx="753545" cy="365125"/>
          </a:xfrm>
          <a:prstGeom prst="rect">
            <a:avLst/>
          </a:prstGeom>
        </p:spPr>
        <p:txBody>
          <a:bodyPr/>
          <a:lstStyle/>
          <a:p>
            <a:fld id="{FD068D91-5085-43EA-8734-9AB23AC095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599995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Slate-V2-HD-pano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3883" y="547807"/>
            <a:ext cx="10141799" cy="381680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806" y="4565255"/>
            <a:ext cx="10355326" cy="543472"/>
          </a:xfrm>
          <a:prstGeom prst="rect">
            <a:avLst/>
          </a:prstGeom>
        </p:spPr>
        <p:txBody>
          <a:bodyPr anchor="b">
            <a:normAutofit/>
          </a:bodyPr>
          <a:lstStyle>
            <a:lvl1pPr algn="ctr">
              <a:defRPr sz="2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69349" y="695009"/>
            <a:ext cx="9845346" cy="3525671"/>
          </a:xfrm>
          <a:prstGeom prst="rect">
            <a:avLst/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5108728"/>
            <a:ext cx="10353762" cy="682472"/>
          </a:xfrm>
          <a:prstGeom prst="rect">
            <a:avLst/>
          </a:prstGeo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678736" y="5883275"/>
            <a:ext cx="2743200" cy="365125"/>
          </a:xfrm>
          <a:prstGeom prst="rect">
            <a:avLst/>
          </a:prstGeom>
        </p:spPr>
        <p:txBody>
          <a:bodyPr/>
          <a:lstStyle/>
          <a:p>
            <a:fld id="{37F1B597-F26C-4EAF-A163-38755C5479C0}" type="datetime1">
              <a:rPr lang="en-US" smtClean="0"/>
              <a:t>2/18/2021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519135" y="6492875"/>
            <a:ext cx="6672865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Public Domain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514011" y="5883275"/>
            <a:ext cx="753545" cy="365125"/>
          </a:xfrm>
          <a:prstGeom prst="rect">
            <a:avLst/>
          </a:prstGeom>
        </p:spPr>
        <p:txBody>
          <a:bodyPr/>
          <a:lstStyle/>
          <a:p>
            <a:fld id="{FD068D91-5085-43EA-8734-9AB23AC0958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5256364"/>
      </p:ext>
    </p:extLst>
  </p:cSld>
  <p:clrMapOvr>
    <a:masterClrMapping/>
  </p:clrMapOvr>
  <p:hf sldNum="0" hd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8437"/>
            <a:ext cx="10353762" cy="3534344"/>
          </a:xfrm>
          <a:prstGeom prst="rect">
            <a:avLst/>
          </a:prstGeom>
        </p:spPr>
        <p:txBody>
          <a:bodyPr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295180"/>
            <a:ext cx="10353763" cy="1501826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678736" y="5883275"/>
            <a:ext cx="2743200" cy="365125"/>
          </a:xfrm>
          <a:prstGeom prst="rect">
            <a:avLst/>
          </a:prstGeom>
        </p:spPr>
        <p:txBody>
          <a:bodyPr/>
          <a:lstStyle/>
          <a:p>
            <a:fld id="{37F1B597-F26C-4EAF-A163-38755C5479C0}" type="datetime1">
              <a:rPr lang="en-US" smtClean="0"/>
              <a:t>2/18/2021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519135" y="6492875"/>
            <a:ext cx="6672865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Public Domain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514011" y="5883275"/>
            <a:ext cx="753545" cy="365125"/>
          </a:xfrm>
          <a:prstGeom prst="rect">
            <a:avLst/>
          </a:prstGeom>
        </p:spPr>
        <p:txBody>
          <a:bodyPr/>
          <a:lstStyle/>
          <a:p>
            <a:fld id="{FD068D91-5085-43EA-8734-9AB23AC0958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7901733"/>
      </p:ext>
    </p:extLst>
  </p:cSld>
  <p:clrMapOvr>
    <a:masterClrMapping/>
  </p:clrMapOvr>
  <p:hf sldNum="0" hd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  <a:prstGeom prst="rect">
            <a:avLst/>
          </a:prstGeom>
        </p:spPr>
        <p:txBody>
          <a:bodyPr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532749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 algn="r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304353"/>
            <a:ext cx="10353763" cy="1489496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678736" y="5883275"/>
            <a:ext cx="2743200" cy="365125"/>
          </a:xfrm>
          <a:prstGeom prst="rect">
            <a:avLst/>
          </a:prstGeom>
        </p:spPr>
        <p:txBody>
          <a:bodyPr/>
          <a:lstStyle/>
          <a:p>
            <a:fld id="{37F1B597-F26C-4EAF-A163-38755C5479C0}" type="datetime1">
              <a:rPr lang="en-US" smtClean="0"/>
              <a:t>2/18/2021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519135" y="6492875"/>
            <a:ext cx="6672865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Public Domain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514011" y="5883275"/>
            <a:ext cx="753545" cy="365125"/>
          </a:xfrm>
          <a:prstGeom prst="rect">
            <a:avLst/>
          </a:prstGeom>
        </p:spPr>
        <p:txBody>
          <a:bodyPr/>
          <a:lstStyle/>
          <a:p>
            <a:fld id="{FD068D91-5085-43EA-8734-9AB23AC0958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990600" y="88479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504716" y="292825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96545750"/>
      </p:ext>
    </p:extLst>
  </p:cSld>
  <p:clrMapOvr>
    <a:masterClrMapping/>
  </p:clrMapOvr>
  <p:hf sldNum="0" hd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4" y="2126942"/>
            <a:ext cx="10353763" cy="2511835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84" y="4650556"/>
            <a:ext cx="10352199" cy="1140644"/>
          </a:xfrm>
          <a:prstGeom prst="rect">
            <a:avLst/>
          </a:prstGeo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678736" y="5883275"/>
            <a:ext cx="2743200" cy="365125"/>
          </a:xfrm>
          <a:prstGeom prst="rect">
            <a:avLst/>
          </a:prstGeom>
        </p:spPr>
        <p:txBody>
          <a:bodyPr/>
          <a:lstStyle/>
          <a:p>
            <a:fld id="{37F1B597-F26C-4EAF-A163-38755C5479C0}" type="datetime1">
              <a:rPr lang="en-US" smtClean="0"/>
              <a:t>2/18/2021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519135" y="6492875"/>
            <a:ext cx="6672865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Public Domain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514011" y="5883275"/>
            <a:ext cx="753545" cy="365125"/>
          </a:xfrm>
          <a:prstGeom prst="rect">
            <a:avLst/>
          </a:prstGeom>
        </p:spPr>
        <p:txBody>
          <a:bodyPr/>
          <a:lstStyle/>
          <a:p>
            <a:fld id="{FD068D91-5085-43EA-8734-9AB23AC0958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2561517"/>
      </p:ext>
    </p:extLst>
  </p:cSld>
  <p:clrMapOvr>
    <a:masterClrMapping/>
  </p:clrMapOvr>
  <p:hf sldNum="0" hd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97045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95" y="1885950"/>
            <a:ext cx="3300984" cy="576262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 algn="ctr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95" y="2571750"/>
            <a:ext cx="3300984" cy="3219450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6711" y="1885950"/>
            <a:ext cx="3300984" cy="576262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 algn="ctr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1435" y="2571750"/>
            <a:ext cx="3300984" cy="3219450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66572" y="1885950"/>
            <a:ext cx="3300984" cy="576262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 algn="ctr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66572" y="2571750"/>
            <a:ext cx="3300984" cy="3219450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7678736" y="5883275"/>
            <a:ext cx="2743200" cy="365125"/>
          </a:xfrm>
          <a:prstGeom prst="rect">
            <a:avLst/>
          </a:prstGeom>
        </p:spPr>
        <p:txBody>
          <a:bodyPr/>
          <a:lstStyle/>
          <a:p>
            <a:fld id="{37F1B597-F26C-4EAF-A163-38755C5479C0}" type="datetime1">
              <a:rPr lang="en-US" smtClean="0"/>
              <a:t>2/18/2021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5519135" y="6492875"/>
            <a:ext cx="6672865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Public Domain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10514011" y="5883275"/>
            <a:ext cx="753545" cy="365125"/>
          </a:xfrm>
          <a:prstGeom prst="rect">
            <a:avLst/>
          </a:prstGeom>
        </p:spPr>
        <p:txBody>
          <a:bodyPr/>
          <a:lstStyle/>
          <a:p>
            <a:fld id="{FD068D91-5085-43EA-8734-9AB23AC0958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0974919"/>
      </p:ext>
    </p:extLst>
  </p:cSld>
  <p:clrMapOvr>
    <a:masterClrMapping/>
  </p:clrMapOvr>
  <p:hf sldNum="0" hd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ate-V2-HD-3col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7962" y="1818214"/>
            <a:ext cx="3339972" cy="1847851"/>
          </a:xfrm>
          <a:prstGeom prst="rect">
            <a:avLst/>
          </a:prstGeom>
        </p:spPr>
      </p:pic>
      <p:pic>
        <p:nvPicPr>
          <p:cNvPr id="36" name="Picture 35" descr="Slate-V2-HD-3col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3800" y="1818214"/>
            <a:ext cx="3339972" cy="1847851"/>
          </a:xfrm>
          <a:prstGeom prst="rect">
            <a:avLst/>
          </a:prstGeom>
        </p:spPr>
      </p:pic>
      <p:pic>
        <p:nvPicPr>
          <p:cNvPr id="37" name="Picture 36" descr="Slate-V2-HD-3col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6051" y="1818214"/>
            <a:ext cx="3339972" cy="1847851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94" y="609600"/>
            <a:ext cx="10353763" cy="97045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95" y="3904106"/>
            <a:ext cx="3300984" cy="576262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018102" y="1938918"/>
            <a:ext cx="3092368" cy="160295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95" y="4480368"/>
            <a:ext cx="3300984" cy="1310833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88" y="3904106"/>
            <a:ext cx="3300984" cy="576262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545743" y="1939094"/>
            <a:ext cx="3092368" cy="160816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435" y="4480367"/>
            <a:ext cx="3300984" cy="1310833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66697" y="3904106"/>
            <a:ext cx="3300984" cy="576262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075698" y="1934432"/>
            <a:ext cx="3092368" cy="160729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66572" y="4480365"/>
            <a:ext cx="3300984" cy="1310835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7678736" y="5883275"/>
            <a:ext cx="2743200" cy="365125"/>
          </a:xfrm>
          <a:prstGeom prst="rect">
            <a:avLst/>
          </a:prstGeom>
        </p:spPr>
        <p:txBody>
          <a:bodyPr/>
          <a:lstStyle/>
          <a:p>
            <a:fld id="{37F1B597-F26C-4EAF-A163-38755C5479C0}" type="datetime1">
              <a:rPr lang="en-US" smtClean="0"/>
              <a:t>2/18/2021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5519135" y="6492875"/>
            <a:ext cx="6672865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Public Domain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10514011" y="5883275"/>
            <a:ext cx="753545" cy="365125"/>
          </a:xfrm>
          <a:prstGeom prst="rect">
            <a:avLst/>
          </a:prstGeom>
        </p:spPr>
        <p:txBody>
          <a:bodyPr/>
          <a:lstStyle/>
          <a:p>
            <a:fld id="{FD068D91-5085-43EA-8734-9AB23AC0958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373072"/>
      </p:ext>
    </p:extLst>
  </p:cSld>
  <p:clrMapOvr>
    <a:masterClrMapping/>
  </p:clrMapOvr>
  <p:hf sldNum="0" hd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97045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3795" y="1732449"/>
            <a:ext cx="10353762" cy="4058751"/>
          </a:xfrm>
          <a:prstGeom prst="rect">
            <a:avLst/>
          </a:prstGeom>
        </p:spPr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678736" y="5883275"/>
            <a:ext cx="2743200" cy="365125"/>
          </a:xfrm>
          <a:prstGeom prst="rect">
            <a:avLst/>
          </a:prstGeom>
        </p:spPr>
        <p:txBody>
          <a:bodyPr/>
          <a:lstStyle/>
          <a:p>
            <a:fld id="{32B2FCC0-5F4E-427F-9127-B94CD82A0C38}" type="datetime1">
              <a:rPr lang="en-US" smtClean="0"/>
              <a:t>2/18/2021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519135" y="6492875"/>
            <a:ext cx="6672865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Public Domain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514011" y="5883275"/>
            <a:ext cx="753545" cy="365125"/>
          </a:xfrm>
          <a:prstGeom prst="rect">
            <a:avLst/>
          </a:prstGeom>
        </p:spPr>
        <p:txBody>
          <a:bodyPr/>
          <a:lstStyle/>
          <a:p>
            <a:fld id="{FD068D91-5085-43EA-8734-9AB23AC095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209399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83068" y="609599"/>
            <a:ext cx="2284487" cy="5181601"/>
          </a:xfrm>
          <a:prstGeom prst="rect">
            <a:avLst/>
          </a:prstGeo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3796" y="609599"/>
            <a:ext cx="7916872" cy="5181601"/>
          </a:xfrm>
          <a:prstGeom prst="rect">
            <a:avLst/>
          </a:prstGeom>
        </p:spPr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678736" y="5883275"/>
            <a:ext cx="2743200" cy="365125"/>
          </a:xfrm>
          <a:prstGeom prst="rect">
            <a:avLst/>
          </a:prstGeom>
        </p:spPr>
        <p:txBody>
          <a:bodyPr/>
          <a:lstStyle/>
          <a:p>
            <a:fld id="{D4D3A5CF-AFEC-4509-B771-31481ADC1172}" type="datetime1">
              <a:rPr lang="en-US" smtClean="0"/>
              <a:t>2/18/2021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519135" y="6492875"/>
            <a:ext cx="6672865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Public Domain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514011" y="5883275"/>
            <a:ext cx="753545" cy="365125"/>
          </a:xfrm>
          <a:prstGeom prst="rect">
            <a:avLst/>
          </a:prstGeom>
        </p:spPr>
        <p:txBody>
          <a:bodyPr/>
          <a:lstStyle/>
          <a:p>
            <a:fld id="{FD068D91-5085-43EA-8734-9AB23AC095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8762679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74959" y="6543386"/>
            <a:ext cx="6672865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Public Domain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585541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1761067"/>
            <a:ext cx="9590550" cy="1828813"/>
          </a:xfrm>
          <a:prstGeom prst="rect">
            <a:avLst/>
          </a:prstGeom>
        </p:spPr>
        <p:txBody>
          <a:bodyPr anchor="b"/>
          <a:lstStyle>
            <a:lvl1pPr algn="ctr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3589879"/>
            <a:ext cx="9590550" cy="1507054"/>
          </a:xfrm>
          <a:prstGeom prst="rect">
            <a:avLst/>
          </a:prstGeo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678736" y="5883275"/>
            <a:ext cx="2743200" cy="365125"/>
          </a:xfrm>
          <a:prstGeom prst="rect">
            <a:avLst/>
          </a:prstGeom>
        </p:spPr>
        <p:txBody>
          <a:bodyPr/>
          <a:lstStyle/>
          <a:p>
            <a:fld id="{0773CAEB-D68E-468F-8E56-B4B66E1C0A61}" type="datetime1">
              <a:rPr lang="en-US" smtClean="0"/>
              <a:t>2/18/2021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519135" y="6492875"/>
            <a:ext cx="6672865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Public Domain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514011" y="5883275"/>
            <a:ext cx="753545" cy="365125"/>
          </a:xfrm>
          <a:prstGeom prst="rect">
            <a:avLst/>
          </a:prstGeom>
        </p:spPr>
        <p:txBody>
          <a:bodyPr/>
          <a:lstStyle/>
          <a:p>
            <a:fld id="{FD068D91-5085-43EA-8734-9AB23AC095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1703101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97045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3795" y="1732449"/>
            <a:ext cx="5060497" cy="4058750"/>
          </a:xfrm>
          <a:prstGeom prst="rect">
            <a:avLst/>
          </a:prstGeom>
        </p:spPr>
        <p:txBody>
          <a:bodyPr anchor="t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2892" y="1732449"/>
            <a:ext cx="5064665" cy="4058751"/>
          </a:xfrm>
          <a:prstGeom prst="rect">
            <a:avLst/>
          </a:prstGeom>
        </p:spPr>
        <p:txBody>
          <a:bodyPr anchor="t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678736" y="5883275"/>
            <a:ext cx="2743200" cy="365125"/>
          </a:xfrm>
          <a:prstGeom prst="rect">
            <a:avLst/>
          </a:prstGeom>
        </p:spPr>
        <p:txBody>
          <a:bodyPr/>
          <a:lstStyle/>
          <a:p>
            <a:fld id="{FDA7C4FE-EB64-46BB-9205-B1EE9EE8BFC9}" type="datetime1">
              <a:rPr lang="en-US" smtClean="0"/>
              <a:t>2/18/2021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519135" y="6492875"/>
            <a:ext cx="6672865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Public Domain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514011" y="5883275"/>
            <a:ext cx="753545" cy="365125"/>
          </a:xfrm>
          <a:prstGeom prst="rect">
            <a:avLst/>
          </a:prstGeom>
        </p:spPr>
        <p:txBody>
          <a:bodyPr/>
          <a:lstStyle/>
          <a:p>
            <a:fld id="{FD068D91-5085-43EA-8734-9AB23AC095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26949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 descr="Slate-V2-HD-comp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3795" y="1734506"/>
            <a:ext cx="5089072" cy="4148769"/>
          </a:xfrm>
          <a:prstGeom prst="rect">
            <a:avLst/>
          </a:prstGeom>
        </p:spPr>
      </p:pic>
      <p:pic>
        <p:nvPicPr>
          <p:cNvPr id="21" name="Picture 20" descr="Slate-V2-HD-comp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8485" y="1734506"/>
            <a:ext cx="5089072" cy="414876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9704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5872" y="1835254"/>
            <a:ext cx="4876344" cy="544884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05872" y="2380137"/>
            <a:ext cx="4876344" cy="3411063"/>
          </a:xfrm>
          <a:prstGeom prst="rect">
            <a:avLst/>
          </a:prstGeo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94967" y="1835254"/>
            <a:ext cx="4895330" cy="544883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94967" y="2380137"/>
            <a:ext cx="4895330" cy="3411063"/>
          </a:xfrm>
          <a:prstGeom prst="rect">
            <a:avLst/>
          </a:prstGeo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7678736" y="5883275"/>
            <a:ext cx="2743200" cy="365125"/>
          </a:xfrm>
          <a:prstGeom prst="rect">
            <a:avLst/>
          </a:prstGeom>
        </p:spPr>
        <p:txBody>
          <a:bodyPr/>
          <a:lstStyle/>
          <a:p>
            <a:fld id="{AEC74EE6-CF30-4CA8-B154-B496D8D79A09}" type="datetime1">
              <a:rPr lang="en-US" smtClean="0"/>
              <a:t>2/18/2021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5519135" y="6492875"/>
            <a:ext cx="6672865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Public Domain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10514011" y="5883275"/>
            <a:ext cx="753545" cy="365125"/>
          </a:xfrm>
          <a:prstGeom prst="rect">
            <a:avLst/>
          </a:prstGeom>
        </p:spPr>
        <p:txBody>
          <a:bodyPr/>
          <a:lstStyle/>
          <a:p>
            <a:fld id="{FD068D91-5085-43EA-8734-9AB23AC095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65971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97045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7678736" y="5883275"/>
            <a:ext cx="2743200" cy="365125"/>
          </a:xfrm>
          <a:prstGeom prst="rect">
            <a:avLst/>
          </a:prstGeom>
        </p:spPr>
        <p:txBody>
          <a:bodyPr/>
          <a:lstStyle/>
          <a:p>
            <a:fld id="{9498C175-E6CD-4916-8689-413DF59FA2B7}" type="datetime1">
              <a:rPr lang="en-US" smtClean="0"/>
              <a:t>2/18/2021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5519135" y="6492875"/>
            <a:ext cx="6672865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Public Domain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10514011" y="5883275"/>
            <a:ext cx="753545" cy="365125"/>
          </a:xfrm>
          <a:prstGeom prst="rect">
            <a:avLst/>
          </a:prstGeom>
        </p:spPr>
        <p:txBody>
          <a:bodyPr/>
          <a:lstStyle/>
          <a:p>
            <a:fld id="{FD068D91-5085-43EA-8734-9AB23AC095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25515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7678736" y="5883275"/>
            <a:ext cx="2743200" cy="365125"/>
          </a:xfrm>
          <a:prstGeom prst="rect">
            <a:avLst/>
          </a:prstGeom>
        </p:spPr>
        <p:txBody>
          <a:bodyPr/>
          <a:lstStyle/>
          <a:p>
            <a:fld id="{4CE2422B-9403-45EA-B93B-F8104079F340}" type="datetime1">
              <a:rPr lang="en-US" smtClean="0"/>
              <a:t>2/18/2021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5519135" y="6492875"/>
            <a:ext cx="6672865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Public Domain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0514011" y="5883275"/>
            <a:ext cx="753545" cy="365125"/>
          </a:xfrm>
          <a:prstGeom prst="rect">
            <a:avLst/>
          </a:prstGeom>
        </p:spPr>
        <p:txBody>
          <a:bodyPr/>
          <a:lstStyle/>
          <a:p>
            <a:fld id="{FD068D91-5085-43EA-8734-9AB23AC095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15458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3706889" cy="1821918"/>
          </a:xfrm>
          <a:prstGeom prst="rect">
            <a:avLst/>
          </a:prstGeo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55633" y="609600"/>
            <a:ext cx="6411924" cy="51816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2431518"/>
            <a:ext cx="3706889" cy="3359681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678736" y="5883275"/>
            <a:ext cx="2743200" cy="365125"/>
          </a:xfrm>
          <a:prstGeom prst="rect">
            <a:avLst/>
          </a:prstGeom>
        </p:spPr>
        <p:txBody>
          <a:bodyPr/>
          <a:lstStyle/>
          <a:p>
            <a:fld id="{0A927844-C336-4BB0-BDE0-54C7634A075B}" type="datetime1">
              <a:rPr lang="en-US" smtClean="0"/>
              <a:t>2/18/2021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519135" y="6492875"/>
            <a:ext cx="6672865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Public Domain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514011" y="5883275"/>
            <a:ext cx="753545" cy="365125"/>
          </a:xfrm>
          <a:prstGeom prst="rect">
            <a:avLst/>
          </a:prstGeom>
        </p:spPr>
        <p:txBody>
          <a:bodyPr/>
          <a:lstStyle/>
          <a:p>
            <a:fld id="{FD068D91-5085-43EA-8734-9AB23AC095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48273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1" descr="Slate-V2-HD-vert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3665" y="609600"/>
            <a:ext cx="3584166" cy="520483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923"/>
            <a:ext cx="5934949" cy="1829338"/>
          </a:xfrm>
          <a:prstGeom prst="rect">
            <a:avLst/>
          </a:prstGeom>
        </p:spPr>
        <p:txBody>
          <a:bodyPr anchor="b">
            <a:noAutofit/>
          </a:bodyPr>
          <a:lstStyle>
            <a:lvl1pPr algn="ctr">
              <a:defRPr sz="32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42551" y="763702"/>
            <a:ext cx="3275751" cy="4912822"/>
          </a:xfrm>
          <a:prstGeom prst="rect">
            <a:avLst/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2439261"/>
            <a:ext cx="5934949" cy="3376134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678736" y="5883275"/>
            <a:ext cx="2743200" cy="365125"/>
          </a:xfrm>
          <a:prstGeom prst="rect">
            <a:avLst/>
          </a:prstGeom>
        </p:spPr>
        <p:txBody>
          <a:bodyPr/>
          <a:lstStyle/>
          <a:p>
            <a:fld id="{74E49165-212D-48C1-9776-729E0A8C0D58}" type="datetime1">
              <a:rPr lang="en-US" smtClean="0"/>
              <a:t>2/18/2021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519135" y="6492875"/>
            <a:ext cx="6672865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Public Domain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514011" y="5883275"/>
            <a:ext cx="753545" cy="365125"/>
          </a:xfrm>
          <a:prstGeom prst="rect">
            <a:avLst/>
          </a:prstGeom>
        </p:spPr>
        <p:txBody>
          <a:bodyPr/>
          <a:lstStyle/>
          <a:p>
            <a:fld id="{FD068D91-5085-43EA-8734-9AB23AC095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95215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061935" y="6557241"/>
            <a:ext cx="667286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r>
              <a:rPr lang="en-US"/>
              <a:t>Public Domain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5354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fld id="{FD068D91-5085-43EA-8734-9AB23AC0958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6839552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4309" r:id="rId1"/>
    <p:sldLayoutId id="2147484310" r:id="rId2"/>
    <p:sldLayoutId id="2147484311" r:id="rId3"/>
    <p:sldLayoutId id="2147484312" r:id="rId4"/>
    <p:sldLayoutId id="2147484313" r:id="rId5"/>
    <p:sldLayoutId id="2147484314" r:id="rId6"/>
    <p:sldLayoutId id="2147484315" r:id="rId7"/>
    <p:sldLayoutId id="2147484316" r:id="rId8"/>
    <p:sldLayoutId id="2147484317" r:id="rId9"/>
    <p:sldLayoutId id="2147484318" r:id="rId10"/>
    <p:sldLayoutId id="2147484319" r:id="rId11"/>
    <p:sldLayoutId id="2147484320" r:id="rId12"/>
    <p:sldLayoutId id="2147484321" r:id="rId13"/>
    <p:sldLayoutId id="2147484322" r:id="rId14"/>
    <p:sldLayoutId id="2147484323" r:id="rId15"/>
    <p:sldLayoutId id="2147484324" r:id="rId16"/>
    <p:sldLayoutId id="2147484325" r:id="rId17"/>
  </p:sldLayoutIdLst>
  <p:hf sldNum="0" hdr="0" dt="0"/>
  <p:txStyles>
    <p:titleStyle>
      <a:lvl1pPr algn="ctr" defTabSz="457200" rtl="0" eaLnBrk="1" latinLnBrk="0" hangingPunct="1">
        <a:spcBef>
          <a:spcPct val="0"/>
        </a:spcBef>
        <a:buNone/>
        <a:defRPr sz="40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j-lt"/>
          <a:ea typeface="+mj-ea"/>
          <a:cs typeface="Trebuchet M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20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1pPr>
      <a:lvl2pPr marL="720000" indent="-270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"/>
        <a:defRPr sz="18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2pPr>
      <a:lvl3pPr marL="1026000" indent="-21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6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3pPr>
      <a:lvl4pPr marL="1386000" indent="-21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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4pPr>
      <a:lvl5pPr marL="1674000" indent="-21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5pPr>
      <a:lvl6pPr marL="20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6pPr>
      <a:lvl7pPr marL="240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7pPr>
      <a:lvl8pPr marL="278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8pPr>
      <a:lvl9pPr marL="310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>
            <a:duotone>
              <a:schemeClr val="bg2">
                <a:shade val="80000"/>
                <a:lumMod val="80000"/>
              </a:schemeClr>
              <a:schemeClr val="bg2">
                <a:tint val="98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E24F7045-1B8B-4422-9330-0BC8BF6065E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7ED0B3BD-E968-4364-878A-47D3A6AEF0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 w="9525">
            <a:noFill/>
          </a:ln>
          <a:effectLst>
            <a:outerShdw blurRad="63500" dist="17780" dir="5400000" algn="t" rotWithShape="0">
              <a:prstClr val="black">
                <a:alpha val="4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68BAA89-369B-4B4E-9206-C99483C055D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3467" y="1725084"/>
            <a:ext cx="10905066" cy="3407832"/>
          </a:xfrm>
          <a:prstGeom prst="rect">
            <a:avLst/>
          </a:prstGeom>
        </p:spPr>
      </p:pic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35277B3-F2AB-47E8-A410-E4DFF7CB25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913795" y="6382038"/>
            <a:ext cx="6672865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r>
              <a:rPr lang="en-US" kern="12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  <a:latin typeface="+mn-lt"/>
                <a:ea typeface="+mn-ea"/>
                <a:cs typeface="+mn-cs"/>
              </a:rPr>
              <a:t>Public Domain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C8E5BCBF-E5D0-444B-A584-4A5FF79F9D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3347" y="482600"/>
            <a:ext cx="11240496" cy="5892800"/>
          </a:xfrm>
          <a:prstGeom prst="rect">
            <a:avLst/>
          </a:prstGeom>
          <a:noFill/>
          <a:ln w="190500">
            <a:solidFill>
              <a:schemeClr val="tx1">
                <a:alpha val="7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116700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80000"/>
                <a:lumMod val="80000"/>
              </a:schemeClr>
              <a:schemeClr val="bg2">
                <a:tint val="98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E24F7045-1B8B-4422-9330-0BC8BF6065E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7ED0B3BD-E968-4364-878A-47D3A6AEF0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 w="9525">
            <a:noFill/>
          </a:ln>
          <a:effectLst>
            <a:outerShdw blurRad="63500" dist="17780" dir="5400000" algn="t" rotWithShape="0">
              <a:prstClr val="black">
                <a:alpha val="4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060EA67-35D0-4492-9C30-85900B54083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99527" y="643467"/>
            <a:ext cx="9992946" cy="5571066"/>
          </a:xfrm>
          <a:prstGeom prst="rect">
            <a:avLst/>
          </a:prstGeom>
        </p:spPr>
      </p:pic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1BDBC535-D671-414A-A665-56DA66DBDC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913795" y="6382038"/>
            <a:ext cx="6672865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r>
              <a:rPr lang="en-US" kern="12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  <a:latin typeface="+mn-lt"/>
                <a:ea typeface="+mn-ea"/>
                <a:cs typeface="+mn-cs"/>
              </a:rPr>
              <a:t>Public Domain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C8E5BCBF-E5D0-444B-A584-4A5FF79F9D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3347" y="482600"/>
            <a:ext cx="11240496" cy="5892800"/>
          </a:xfrm>
          <a:prstGeom prst="rect">
            <a:avLst/>
          </a:prstGeom>
          <a:noFill/>
          <a:ln w="190500">
            <a:solidFill>
              <a:schemeClr val="tx1">
                <a:alpha val="7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140601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80000"/>
                <a:lumMod val="80000"/>
              </a:schemeClr>
              <a:schemeClr val="bg2">
                <a:tint val="98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E24F7045-1B8B-4422-9330-0BC8BF6065E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7ED0B3BD-E968-4364-878A-47D3A6AEF0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 w="9525">
            <a:noFill/>
          </a:ln>
          <a:effectLst>
            <a:outerShdw blurRad="63500" dist="17780" dir="5400000" algn="t" rotWithShape="0">
              <a:prstClr val="black">
                <a:alpha val="4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01AE27E-CA3A-4C1D-BF62-48218B1E868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3467" y="1915922"/>
            <a:ext cx="10905066" cy="3026156"/>
          </a:xfrm>
          <a:prstGeom prst="rect">
            <a:avLst/>
          </a:prstGeom>
        </p:spPr>
      </p:pic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73F05759-4B8B-42D2-9855-E3FD72F695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913795" y="6382038"/>
            <a:ext cx="6672865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r>
              <a:rPr lang="en-US" kern="12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  <a:latin typeface="+mn-lt"/>
                <a:ea typeface="+mn-ea"/>
                <a:cs typeface="+mn-cs"/>
              </a:rPr>
              <a:t>Public Domain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C8E5BCBF-E5D0-444B-A584-4A5FF79F9D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3347" y="482600"/>
            <a:ext cx="11240496" cy="5892800"/>
          </a:xfrm>
          <a:prstGeom prst="rect">
            <a:avLst/>
          </a:prstGeom>
          <a:noFill/>
          <a:ln w="190500">
            <a:solidFill>
              <a:schemeClr val="tx1">
                <a:alpha val="7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49831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80000"/>
                <a:lumMod val="80000"/>
              </a:schemeClr>
              <a:schemeClr val="bg2">
                <a:tint val="98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E24F7045-1B8B-4422-9330-0BC8BF6065E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7ED0B3BD-E968-4364-878A-47D3A6AEF0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 w="9525">
            <a:noFill/>
          </a:ln>
          <a:effectLst>
            <a:outerShdw blurRad="63500" dist="17780" dir="5400000" algn="t" rotWithShape="0">
              <a:prstClr val="black">
                <a:alpha val="4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B9BB1F61-B0F5-469B-A731-2A0608BB83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913795" y="6382038"/>
            <a:ext cx="6672865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r>
              <a:rPr lang="en-US" kern="12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  <a:latin typeface="+mn-lt"/>
                <a:ea typeface="+mn-ea"/>
                <a:cs typeface="+mn-cs"/>
              </a:rPr>
              <a:t>Public Domain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C8E5BCBF-E5D0-444B-A584-4A5FF79F9D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3347" y="482600"/>
            <a:ext cx="11240496" cy="5892800"/>
          </a:xfrm>
          <a:prstGeom prst="rect">
            <a:avLst/>
          </a:prstGeom>
          <a:noFill/>
          <a:ln w="190500">
            <a:solidFill>
              <a:schemeClr val="tx1">
                <a:alpha val="7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8D39B4D-C8F7-4FBE-91B6-36AF2089D8E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0834" y="586386"/>
            <a:ext cx="10190332" cy="56848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432394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80000"/>
                <a:lumMod val="80000"/>
              </a:schemeClr>
              <a:schemeClr val="bg2">
                <a:tint val="98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E24F7045-1B8B-4422-9330-0BC8BF6065E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7ED0B3BD-E968-4364-878A-47D3A6AEF0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 w="9525">
            <a:noFill/>
          </a:ln>
          <a:effectLst>
            <a:outerShdw blurRad="63500" dist="17780" dir="5400000" algn="t" rotWithShape="0">
              <a:prstClr val="black">
                <a:alpha val="4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A52660E-F0FB-4D38-BE10-3CF66125109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3467" y="1820503"/>
            <a:ext cx="10905066" cy="3216994"/>
          </a:xfrm>
          <a:prstGeom prst="rect">
            <a:avLst/>
          </a:prstGeom>
        </p:spPr>
      </p:pic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F3A8F235-E820-47FA-9C0A-FD1A22A5DB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913795" y="6382038"/>
            <a:ext cx="6672865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r>
              <a:rPr lang="en-US" kern="12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  <a:latin typeface="+mn-lt"/>
                <a:ea typeface="+mn-ea"/>
                <a:cs typeface="+mn-cs"/>
              </a:rPr>
              <a:t>Public Domain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C8E5BCBF-E5D0-444B-A584-4A5FF79F9D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3347" y="482600"/>
            <a:ext cx="11240496" cy="5892800"/>
          </a:xfrm>
          <a:prstGeom prst="rect">
            <a:avLst/>
          </a:prstGeom>
          <a:noFill/>
          <a:ln w="190500">
            <a:solidFill>
              <a:schemeClr val="tx1">
                <a:alpha val="7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411312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80000"/>
                <a:lumMod val="80000"/>
              </a:schemeClr>
              <a:schemeClr val="bg2">
                <a:tint val="98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>
            <a:extLst>
              <a:ext uri="{FF2B5EF4-FFF2-40B4-BE49-F238E27FC236}">
                <a16:creationId xmlns:a16="http://schemas.microsoft.com/office/drawing/2014/main" id="{E24F7045-1B8B-4422-9330-0BC8BF6065E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7ED0B3BD-E968-4364-878A-47D3A6AEF0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 w="9525">
            <a:noFill/>
          </a:ln>
          <a:effectLst>
            <a:outerShdw blurRad="63500" dist="17780" dir="5400000" algn="t" rotWithShape="0">
              <a:prstClr val="black">
                <a:alpha val="4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27A6298-FC2F-4A62-884E-FB01B8F23BD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8268" y="643467"/>
            <a:ext cx="10175464" cy="5571066"/>
          </a:xfrm>
          <a:prstGeom prst="rect">
            <a:avLst/>
          </a:prstGeom>
        </p:spPr>
      </p:pic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27535AB1-E277-4748-B74F-4A21C92477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913795" y="6382038"/>
            <a:ext cx="6672865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r>
              <a:rPr lang="en-US" kern="12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  <a:latin typeface="+mn-lt"/>
                <a:ea typeface="+mn-ea"/>
                <a:cs typeface="+mn-cs"/>
              </a:rPr>
              <a:t>Public Domain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C8E5BCBF-E5D0-444B-A584-4A5FF79F9D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3347" y="482600"/>
            <a:ext cx="11240496" cy="5892800"/>
          </a:xfrm>
          <a:prstGeom prst="rect">
            <a:avLst/>
          </a:prstGeom>
          <a:noFill/>
          <a:ln w="190500">
            <a:solidFill>
              <a:schemeClr val="tx1">
                <a:alpha val="7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461328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80000"/>
                <a:lumMod val="80000"/>
              </a:schemeClr>
              <a:schemeClr val="bg2">
                <a:tint val="98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>
            <a:extLst>
              <a:ext uri="{FF2B5EF4-FFF2-40B4-BE49-F238E27FC236}">
                <a16:creationId xmlns:a16="http://schemas.microsoft.com/office/drawing/2014/main" id="{E24F7045-1B8B-4422-9330-0BC8BF6065E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7ED0B3BD-E968-4364-878A-47D3A6AEF0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 w="9525">
            <a:noFill/>
          </a:ln>
          <a:effectLst>
            <a:outerShdw blurRad="63500" dist="17780" dir="5400000" algn="t" rotWithShape="0">
              <a:prstClr val="black">
                <a:alpha val="4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3D16166-F79E-4178-85EE-F0451685D06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3467" y="1629665"/>
            <a:ext cx="10905066" cy="3598670"/>
          </a:xfrm>
          <a:prstGeom prst="rect">
            <a:avLst/>
          </a:prstGeom>
        </p:spPr>
      </p:pic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50FABB4E-0080-4AD9-A57E-BD9FD550CD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913795" y="6382038"/>
            <a:ext cx="6672865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r>
              <a:rPr lang="en-US" kern="12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  <a:latin typeface="+mn-lt"/>
                <a:ea typeface="+mn-ea"/>
                <a:cs typeface="+mn-cs"/>
              </a:rPr>
              <a:t>Public Domain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C8E5BCBF-E5D0-444B-A584-4A5FF79F9D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3347" y="482600"/>
            <a:ext cx="11240496" cy="5892800"/>
          </a:xfrm>
          <a:prstGeom prst="rect">
            <a:avLst/>
          </a:prstGeom>
          <a:noFill/>
          <a:ln w="190500">
            <a:solidFill>
              <a:schemeClr val="tx1">
                <a:alpha val="7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29732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80000"/>
                <a:lumMod val="80000"/>
              </a:schemeClr>
              <a:schemeClr val="bg2">
                <a:tint val="98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>
            <a:extLst>
              <a:ext uri="{FF2B5EF4-FFF2-40B4-BE49-F238E27FC236}">
                <a16:creationId xmlns:a16="http://schemas.microsoft.com/office/drawing/2014/main" id="{E24F7045-1B8B-4422-9330-0BC8BF6065E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7ED0B3BD-E968-4364-878A-47D3A6AEF0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 w="9525">
            <a:noFill/>
          </a:ln>
          <a:effectLst>
            <a:outerShdw blurRad="63500" dist="17780" dir="5400000" algn="t" rotWithShape="0">
              <a:prstClr val="black">
                <a:alpha val="4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B9C0252-C4F9-47AD-8E52-F91E7843F5B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3613" y="643467"/>
            <a:ext cx="10364773" cy="5571066"/>
          </a:xfrm>
          <a:prstGeom prst="rect">
            <a:avLst/>
          </a:prstGeom>
        </p:spPr>
      </p:pic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89186561-5661-4437-82D2-76E9F6B9B9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913795" y="6382038"/>
            <a:ext cx="6672865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r>
              <a:rPr lang="en-US" kern="12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  <a:latin typeface="+mn-lt"/>
                <a:ea typeface="+mn-ea"/>
                <a:cs typeface="+mn-cs"/>
              </a:rPr>
              <a:t>Public Domain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C8E5BCBF-E5D0-444B-A584-4A5FF79F9D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3347" y="482600"/>
            <a:ext cx="11240496" cy="5892800"/>
          </a:xfrm>
          <a:prstGeom prst="rect">
            <a:avLst/>
          </a:prstGeom>
          <a:noFill/>
          <a:ln w="190500">
            <a:solidFill>
              <a:schemeClr val="tx1">
                <a:alpha val="7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73072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80000"/>
                <a:lumMod val="80000"/>
              </a:schemeClr>
              <a:schemeClr val="bg2">
                <a:tint val="98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>
            <a:extLst>
              <a:ext uri="{FF2B5EF4-FFF2-40B4-BE49-F238E27FC236}">
                <a16:creationId xmlns:a16="http://schemas.microsoft.com/office/drawing/2014/main" id="{E24F7045-1B8B-4422-9330-0BC8BF6065E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7ED0B3BD-E968-4364-878A-47D3A6AEF0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 w="9525">
            <a:noFill/>
          </a:ln>
          <a:effectLst>
            <a:outerShdw blurRad="63500" dist="17780" dir="5400000" algn="t" rotWithShape="0">
              <a:prstClr val="black">
                <a:alpha val="4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140EDAF-C7A5-4F91-8C43-829C3F2F017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3467" y="1588771"/>
            <a:ext cx="10905066" cy="3680458"/>
          </a:xfrm>
          <a:prstGeom prst="rect">
            <a:avLst/>
          </a:prstGeom>
        </p:spPr>
      </p:pic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AFA216E8-168F-40D2-A073-DC0A4FAC6C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913795" y="6382038"/>
            <a:ext cx="6672865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r>
              <a:rPr lang="en-US" kern="12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  <a:latin typeface="+mn-lt"/>
                <a:ea typeface="+mn-ea"/>
                <a:cs typeface="+mn-cs"/>
              </a:rPr>
              <a:t>Public Domain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C8E5BCBF-E5D0-444B-A584-4A5FF79F9D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3347" y="482600"/>
            <a:ext cx="11240496" cy="5892800"/>
          </a:xfrm>
          <a:prstGeom prst="rect">
            <a:avLst/>
          </a:prstGeom>
          <a:noFill/>
          <a:ln w="190500">
            <a:solidFill>
              <a:schemeClr val="tx1">
                <a:alpha val="7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3819704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late">
  <a:themeElements>
    <a:clrScheme name="Slate">
      <a:dk1>
        <a:sysClr val="windowText" lastClr="000000"/>
      </a:dk1>
      <a:lt1>
        <a:sysClr val="window" lastClr="FFFFFF"/>
      </a:lt1>
      <a:dk2>
        <a:srgbClr val="212123"/>
      </a:dk2>
      <a:lt2>
        <a:srgbClr val="DADADA"/>
      </a:lt2>
      <a:accent1>
        <a:srgbClr val="3EC26C"/>
      </a:accent1>
      <a:accent2>
        <a:srgbClr val="B3D463"/>
      </a:accent2>
      <a:accent3>
        <a:srgbClr val="3BBC9D"/>
      </a:accent3>
      <a:accent4>
        <a:srgbClr val="97AF75"/>
      </a:accent4>
      <a:accent5>
        <a:srgbClr val="6BA841"/>
      </a:accent5>
      <a:accent6>
        <a:srgbClr val="79AE90"/>
      </a:accent6>
      <a:hlink>
        <a:srgbClr val="85E4A6"/>
      </a:hlink>
      <a:folHlink>
        <a:srgbClr val="BDF3D0"/>
      </a:folHlink>
    </a:clrScheme>
    <a:fontScheme name="Slate">
      <a:majorFont>
        <a:latin typeface="Calisto MT" panose="02040603050505030304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alisto MT" panose="02040603050505030304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late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0000"/>
                <a:lumMod val="90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63500" dist="25400" dir="5400000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76200" dist="38100" dir="5400000" rotWithShape="0">
              <a:srgbClr val="000000">
                <a:alpha val="7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hardEdge"/>
          </a:sp3d>
        </a:effectStyle>
      </a:effectStyleLst>
      <a:bgFillStyleLst>
        <a:solidFill>
          <a:schemeClr val="phClr"/>
        </a:solidFill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shade val="80000"/>
                <a:lumMod val="80000"/>
              </a:schemeClr>
              <a:schemeClr val="phClr">
                <a:tint val="98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ate" id="{C3F70B94-7CE9-428E-ADC1-3269CC2C3385}" vid="{43372978-11FE-4814-AC26-BC300187D8C7}"/>
    </a:ext>
  </a:extLst>
</a:theme>
</file>

<file path=ppt/theme/theme2.xml><?xml version="1.0" encoding="utf-8"?>
<a:theme xmlns:a="http://schemas.openxmlformats.org/drawingml/2006/main" name="Office Theme">
  <a:themeElements>
    <a:clrScheme name="Orange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Arial">
      <a:majorFont>
        <a:latin typeface="Arial" panose="020B0604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range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Arial">
      <a:majorFont>
        <a:latin typeface="Arial" panose="020B0604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</TotalTime>
  <Words>61</Words>
  <Application>Microsoft Office PowerPoint</Application>
  <PresentationFormat>Widescreen</PresentationFormat>
  <Paragraphs>11</Paragraphs>
  <Slides>9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3" baseType="lpstr">
      <vt:lpstr>Arial</vt:lpstr>
      <vt:lpstr>Calisto MT</vt:lpstr>
      <vt:lpstr>Wingdings 2</vt:lpstr>
      <vt:lpstr>Slate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Sarah Gothard</dc:creator>
  <cp:lastModifiedBy>Sarah Gothard</cp:lastModifiedBy>
  <cp:revision>2</cp:revision>
  <dcterms:created xsi:type="dcterms:W3CDTF">2019-10-03T14:39:41Z</dcterms:created>
  <dcterms:modified xsi:type="dcterms:W3CDTF">2021-02-19T02:06:11Z</dcterms:modified>
</cp:coreProperties>
</file>