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054087-2DB8-DEBF-02D8-D49DD84B82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628" y="1958258"/>
            <a:ext cx="10366744" cy="2941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61173B-F370-CAEF-BE67-E88FDC1036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584"/>
            <a:ext cx="12192000" cy="665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E09B1-145F-7CBF-A403-3074F6356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3BFF3A9-23FC-5CC1-A1CA-0EDBACC8A44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201479"/>
            <a:ext cx="12192000" cy="445504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2474EB-50E0-973E-8662-BCE25BC57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79897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8BAE1-5760-0BFA-BE7C-B66C01D54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20E8003-CC3D-F59B-EE20-F7760A43FDE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AC55A1-D9CA-3CD6-176C-E290822BD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82732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8FD07-355D-C7AD-EDFF-7F2F909AA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9AF10A-2231-96E3-ADF7-FB6850ACFB0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265274"/>
            <a:ext cx="12192000" cy="432745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347CB0-6018-68FC-6C91-A1A116736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53007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D7D0B-AFC4-478D-AAC3-5B9F159DF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5C65766-9723-D85C-14DF-AD5F908FC07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3B64C2-FAAD-0D23-D72F-473A5219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90794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94E74-F212-A08E-8C50-DAD729FC3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5036917-9B3F-8160-CC76-F7450DAD145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206795"/>
            <a:ext cx="12192000" cy="444440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311AD2-2F70-AFD3-5170-FAEC3E8AF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6517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360C9-6C23-7088-72C7-BC1E71575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89A6EC-AC92-8AAB-D1A4-D3513777B4F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B6FE7B-39BB-3022-FC1F-306785F95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95928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D006B-657E-DB8A-77BA-088F4E2DA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C1B188C-9EA6-0B02-C311-AB3CEC11DBC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004776"/>
            <a:ext cx="12192000" cy="484844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E684AE-8807-29D0-C831-573118826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25839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2025-11-07T21:39:41Z</dcterms:modified>
</cp:coreProperties>
</file>