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5" d="100"/>
          <a:sy n="65" d="100"/>
        </p:scale>
        <p:origin x="20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76BE7779-A262-4A2B-9054-650F6E12DC30}"/>
    <pc:docChg chg="undo custSel addSld delSld modSld">
      <pc:chgData name="Sarah Gothard" userId="0e53f415fda5f162" providerId="LiveId" clId="{76BE7779-A262-4A2B-9054-650F6E12DC30}" dt="2021-11-20T16:54:38.657" v="58" actId="26606"/>
      <pc:docMkLst>
        <pc:docMk/>
      </pc:docMkLst>
      <pc:sldChg chg="addSp delSp modSp mod">
        <pc:chgData name="Sarah Gothard" userId="0e53f415fda5f162" providerId="LiveId" clId="{76BE7779-A262-4A2B-9054-650F6E12DC30}" dt="2021-11-20T16:44:16.929" v="2" actId="26606"/>
        <pc:sldMkLst>
          <pc:docMk/>
          <pc:sldMk cId="806788547" sldId="256"/>
        </pc:sldMkLst>
        <pc:spChg chg="ord">
          <ac:chgData name="Sarah Gothard" userId="0e53f415fda5f162" providerId="LiveId" clId="{76BE7779-A262-4A2B-9054-650F6E12DC30}" dt="2021-11-20T16:44:16.929" v="2" actId="26606"/>
          <ac:spMkLst>
            <pc:docMk/>
            <pc:sldMk cId="806788547" sldId="256"/>
            <ac:spMk id="4" creationId="{6B9EE853-79E8-4548-B7E3-1647DD40572D}"/>
          </ac:spMkLst>
        </pc:spChg>
        <pc:spChg chg="del">
          <ac:chgData name="Sarah Gothard" userId="0e53f415fda5f162" providerId="LiveId" clId="{76BE7779-A262-4A2B-9054-650F6E12DC30}" dt="2021-11-20T16:44:16.929" v="2" actId="26606"/>
          <ac:spMkLst>
            <pc:docMk/>
            <pc:sldMk cId="806788547" sldId="256"/>
            <ac:spMk id="81" creationId="{32BC26D8-82FB-445E-AA49-62A77D7C1EE0}"/>
          </ac:spMkLst>
        </pc:spChg>
        <pc:spChg chg="del">
          <ac:chgData name="Sarah Gothard" userId="0e53f415fda5f162" providerId="LiveId" clId="{76BE7779-A262-4A2B-9054-650F6E12DC30}" dt="2021-11-20T16:44:16.929" v="2" actId="26606"/>
          <ac:spMkLst>
            <pc:docMk/>
            <pc:sldMk cId="806788547" sldId="256"/>
            <ac:spMk id="83" creationId="{CB44330D-EA18-4254-AA95-EB49948539B8}"/>
          </ac:spMkLst>
        </pc:spChg>
        <pc:spChg chg="add">
          <ac:chgData name="Sarah Gothard" userId="0e53f415fda5f162" providerId="LiveId" clId="{76BE7779-A262-4A2B-9054-650F6E12DC30}" dt="2021-11-20T16:44:16.929" v="2" actId="26606"/>
          <ac:spMkLst>
            <pc:docMk/>
            <pc:sldMk cId="806788547" sldId="256"/>
            <ac:spMk id="88" creationId="{32BC26D8-82FB-445E-AA49-62A77D7C1EE0}"/>
          </ac:spMkLst>
        </pc:spChg>
        <pc:spChg chg="add">
          <ac:chgData name="Sarah Gothard" userId="0e53f415fda5f162" providerId="LiveId" clId="{76BE7779-A262-4A2B-9054-650F6E12DC30}" dt="2021-11-20T16:44:16.929" v="2" actId="26606"/>
          <ac:spMkLst>
            <pc:docMk/>
            <pc:sldMk cId="806788547" sldId="256"/>
            <ac:spMk id="90" creationId="{CB44330D-EA18-4254-AA95-EB49948539B8}"/>
          </ac:spMkLst>
        </pc:spChg>
        <pc:picChg chg="del">
          <ac:chgData name="Sarah Gothard" userId="0e53f415fda5f162" providerId="LiveId" clId="{76BE7779-A262-4A2B-9054-650F6E12DC30}" dt="2021-11-20T16:43:51.713" v="0" actId="478"/>
          <ac:picMkLst>
            <pc:docMk/>
            <pc:sldMk cId="806788547" sldId="256"/>
            <ac:picMk id="3" creationId="{7B7F9EA5-4149-4A9A-8F3B-0C07048862A8}"/>
          </ac:picMkLst>
        </pc:picChg>
        <pc:picChg chg="add mod">
          <ac:chgData name="Sarah Gothard" userId="0e53f415fda5f162" providerId="LiveId" clId="{76BE7779-A262-4A2B-9054-650F6E12DC30}" dt="2021-11-20T16:44:16.929" v="2" actId="26606"/>
          <ac:picMkLst>
            <pc:docMk/>
            <pc:sldMk cId="806788547" sldId="256"/>
            <ac:picMk id="5" creationId="{EFB8E386-1D83-404E-B2DC-44D9CD8751CC}"/>
          </ac:picMkLst>
        </pc:picChg>
      </pc:sldChg>
      <pc:sldChg chg="addSp delSp modSp mod">
        <pc:chgData name="Sarah Gothard" userId="0e53f415fda5f162" providerId="LiveId" clId="{76BE7779-A262-4A2B-9054-650F6E12DC30}" dt="2021-11-20T16:44:27.946" v="5" actId="26606"/>
        <pc:sldMkLst>
          <pc:docMk/>
          <pc:sldMk cId="1843701223" sldId="257"/>
        </pc:sldMkLst>
        <pc:spChg chg="ord">
          <ac:chgData name="Sarah Gothard" userId="0e53f415fda5f162" providerId="LiveId" clId="{76BE7779-A262-4A2B-9054-650F6E12DC30}" dt="2021-11-20T16:44:27.946" v="5" actId="26606"/>
          <ac:spMkLst>
            <pc:docMk/>
            <pc:sldMk cId="1843701223" sldId="257"/>
            <ac:spMk id="4" creationId="{1E45741D-DD30-4AEA-B08F-2C8441394B5E}"/>
          </ac:spMkLst>
        </pc:spChg>
        <pc:spChg chg="del">
          <ac:chgData name="Sarah Gothard" userId="0e53f415fda5f162" providerId="LiveId" clId="{76BE7779-A262-4A2B-9054-650F6E12DC30}" dt="2021-11-20T16:44:27.946" v="5" actId="26606"/>
          <ac:spMkLst>
            <pc:docMk/>
            <pc:sldMk cId="1843701223" sldId="257"/>
            <ac:spMk id="90" creationId="{32BC26D8-82FB-445E-AA49-62A77D7C1EE0}"/>
          </ac:spMkLst>
        </pc:spChg>
        <pc:spChg chg="del">
          <ac:chgData name="Sarah Gothard" userId="0e53f415fda5f162" providerId="LiveId" clId="{76BE7779-A262-4A2B-9054-650F6E12DC30}" dt="2021-11-20T16:44:27.946" v="5" actId="26606"/>
          <ac:spMkLst>
            <pc:docMk/>
            <pc:sldMk cId="1843701223" sldId="257"/>
            <ac:spMk id="92" creationId="{CB44330D-EA18-4254-AA95-EB49948539B8}"/>
          </ac:spMkLst>
        </pc:spChg>
        <pc:spChg chg="add">
          <ac:chgData name="Sarah Gothard" userId="0e53f415fda5f162" providerId="LiveId" clId="{76BE7779-A262-4A2B-9054-650F6E12DC30}" dt="2021-11-20T16:44:27.946" v="5" actId="26606"/>
          <ac:spMkLst>
            <pc:docMk/>
            <pc:sldMk cId="1843701223" sldId="257"/>
            <ac:spMk id="97" creationId="{32BC26D8-82FB-445E-AA49-62A77D7C1EE0}"/>
          </ac:spMkLst>
        </pc:spChg>
        <pc:spChg chg="add">
          <ac:chgData name="Sarah Gothard" userId="0e53f415fda5f162" providerId="LiveId" clId="{76BE7779-A262-4A2B-9054-650F6E12DC30}" dt="2021-11-20T16:44:27.946" v="5" actId="26606"/>
          <ac:spMkLst>
            <pc:docMk/>
            <pc:sldMk cId="1843701223" sldId="257"/>
            <ac:spMk id="99" creationId="{CB44330D-EA18-4254-AA95-EB49948539B8}"/>
          </ac:spMkLst>
        </pc:spChg>
        <pc:picChg chg="add mod">
          <ac:chgData name="Sarah Gothard" userId="0e53f415fda5f162" providerId="LiveId" clId="{76BE7779-A262-4A2B-9054-650F6E12DC30}" dt="2021-11-20T16:44:27.946" v="5" actId="26606"/>
          <ac:picMkLst>
            <pc:docMk/>
            <pc:sldMk cId="1843701223" sldId="257"/>
            <ac:picMk id="3" creationId="{A4E8D8E9-DF64-4EC1-AE76-B59858109D9E}"/>
          </ac:picMkLst>
        </pc:picChg>
        <pc:picChg chg="del">
          <ac:chgData name="Sarah Gothard" userId="0e53f415fda5f162" providerId="LiveId" clId="{76BE7779-A262-4A2B-9054-650F6E12DC30}" dt="2021-11-20T16:44:19.927" v="3" actId="478"/>
          <ac:picMkLst>
            <pc:docMk/>
            <pc:sldMk cId="1843701223" sldId="257"/>
            <ac:picMk id="5" creationId="{9BE8D6A9-E3DD-4C2C-BA3D-1DBBAD166A97}"/>
          </ac:picMkLst>
        </pc:picChg>
      </pc:sldChg>
      <pc:sldChg chg="addSp delSp modSp new mod setBg">
        <pc:chgData name="Sarah Gothard" userId="0e53f415fda5f162" providerId="LiveId" clId="{76BE7779-A262-4A2B-9054-650F6E12DC30}" dt="2021-11-20T16:46:21.137" v="14" actId="27614"/>
        <pc:sldMkLst>
          <pc:docMk/>
          <pc:sldMk cId="2781459352" sldId="258"/>
        </pc:sldMkLst>
        <pc:spChg chg="del">
          <ac:chgData name="Sarah Gothard" userId="0e53f415fda5f162" providerId="LiveId" clId="{76BE7779-A262-4A2B-9054-650F6E12DC30}" dt="2021-11-20T16:46:19.650" v="13" actId="26606"/>
          <ac:spMkLst>
            <pc:docMk/>
            <pc:sldMk cId="2781459352" sldId="258"/>
            <ac:spMk id="2" creationId="{B6555230-769B-4B06-B444-EB4B1B5F7E78}"/>
          </ac:spMkLst>
        </pc:spChg>
        <pc:spChg chg="del">
          <ac:chgData name="Sarah Gothard" userId="0e53f415fda5f162" providerId="LiveId" clId="{76BE7779-A262-4A2B-9054-650F6E12DC30}" dt="2021-11-20T16:46:19.650" v="13" actId="26606"/>
          <ac:spMkLst>
            <pc:docMk/>
            <pc:sldMk cId="2781459352" sldId="258"/>
            <ac:spMk id="3" creationId="{6E719B9E-0F79-42A8-A234-EEE7EA061989}"/>
          </ac:spMkLst>
        </pc:spChg>
        <pc:spChg chg="mod ord">
          <ac:chgData name="Sarah Gothard" userId="0e53f415fda5f162" providerId="LiveId" clId="{76BE7779-A262-4A2B-9054-650F6E12DC30}" dt="2021-11-20T16:46:19.650" v="13" actId="26606"/>
          <ac:spMkLst>
            <pc:docMk/>
            <pc:sldMk cId="2781459352" sldId="258"/>
            <ac:spMk id="4" creationId="{310F099C-77BE-4B54-9049-DFDC9281BB3E}"/>
          </ac:spMkLst>
        </pc:spChg>
        <pc:spChg chg="add">
          <ac:chgData name="Sarah Gothard" userId="0e53f415fda5f162" providerId="LiveId" clId="{76BE7779-A262-4A2B-9054-650F6E12DC30}" dt="2021-11-20T16:46:19.650" v="13" actId="26606"/>
          <ac:spMkLst>
            <pc:docMk/>
            <pc:sldMk cId="2781459352" sldId="258"/>
            <ac:spMk id="15" creationId="{32BC26D8-82FB-445E-AA49-62A77D7C1EE0}"/>
          </ac:spMkLst>
        </pc:spChg>
        <pc:spChg chg="add">
          <ac:chgData name="Sarah Gothard" userId="0e53f415fda5f162" providerId="LiveId" clId="{76BE7779-A262-4A2B-9054-650F6E12DC30}" dt="2021-11-20T16:46:19.650" v="13" actId="26606"/>
          <ac:spMkLst>
            <pc:docMk/>
            <pc:sldMk cId="2781459352" sldId="258"/>
            <ac:spMk id="17" creationId="{CB44330D-EA18-4254-AA95-EB49948539B8}"/>
          </ac:spMkLst>
        </pc:spChg>
        <pc:picChg chg="add del">
          <ac:chgData name="Sarah Gothard" userId="0e53f415fda5f162" providerId="LiveId" clId="{76BE7779-A262-4A2B-9054-650F6E12DC30}" dt="2021-11-20T16:45:30.913" v="9" actId="22"/>
          <ac:picMkLst>
            <pc:docMk/>
            <pc:sldMk cId="2781459352" sldId="258"/>
            <ac:picMk id="6" creationId="{3632586C-5542-4EE3-ABA9-A9681495DF9F}"/>
          </ac:picMkLst>
        </pc:picChg>
        <pc:picChg chg="add del">
          <ac:chgData name="Sarah Gothard" userId="0e53f415fda5f162" providerId="LiveId" clId="{76BE7779-A262-4A2B-9054-650F6E12DC30}" dt="2021-11-20T16:45:54.770" v="11" actId="22"/>
          <ac:picMkLst>
            <pc:docMk/>
            <pc:sldMk cId="2781459352" sldId="258"/>
            <ac:picMk id="8" creationId="{21865387-DEC2-424C-9F8F-C2247C2DF161}"/>
          </ac:picMkLst>
        </pc:picChg>
        <pc:picChg chg="add mod">
          <ac:chgData name="Sarah Gothard" userId="0e53f415fda5f162" providerId="LiveId" clId="{76BE7779-A262-4A2B-9054-650F6E12DC30}" dt="2021-11-20T16:46:21.137" v="14" actId="27614"/>
          <ac:picMkLst>
            <pc:docMk/>
            <pc:sldMk cId="2781459352" sldId="258"/>
            <ac:picMk id="10" creationId="{D1CE0F0E-606F-41E3-87EB-874DB6B6098E}"/>
          </ac:picMkLst>
        </pc:picChg>
      </pc:sldChg>
      <pc:sldChg chg="del">
        <pc:chgData name="Sarah Gothard" userId="0e53f415fda5f162" providerId="LiveId" clId="{76BE7779-A262-4A2B-9054-650F6E12DC30}" dt="2021-11-20T16:44:30.589" v="6" actId="47"/>
        <pc:sldMkLst>
          <pc:docMk/>
          <pc:sldMk cId="3386702496" sldId="258"/>
        </pc:sldMkLst>
      </pc:sldChg>
      <pc:sldChg chg="addSp delSp modSp new mod setBg">
        <pc:chgData name="Sarah Gothard" userId="0e53f415fda5f162" providerId="LiveId" clId="{76BE7779-A262-4A2B-9054-650F6E12DC30}" dt="2021-11-20T16:47:18.789" v="23" actId="22"/>
        <pc:sldMkLst>
          <pc:docMk/>
          <pc:sldMk cId="2195516583" sldId="259"/>
        </pc:sldMkLst>
        <pc:spChg chg="del">
          <ac:chgData name="Sarah Gothard" userId="0e53f415fda5f162" providerId="LiveId" clId="{76BE7779-A262-4A2B-9054-650F6E12DC30}" dt="2021-11-20T16:47:01.839" v="19" actId="26606"/>
          <ac:spMkLst>
            <pc:docMk/>
            <pc:sldMk cId="2195516583" sldId="259"/>
            <ac:spMk id="2" creationId="{10E595F2-0B35-486A-B126-E5B496815875}"/>
          </ac:spMkLst>
        </pc:spChg>
        <pc:spChg chg="del">
          <ac:chgData name="Sarah Gothard" userId="0e53f415fda5f162" providerId="LiveId" clId="{76BE7779-A262-4A2B-9054-650F6E12DC30}" dt="2021-11-20T16:47:01.839" v="19" actId="26606"/>
          <ac:spMkLst>
            <pc:docMk/>
            <pc:sldMk cId="2195516583" sldId="259"/>
            <ac:spMk id="3" creationId="{C38AC986-9289-42CA-A8C5-64082957960B}"/>
          </ac:spMkLst>
        </pc:spChg>
        <pc:spChg chg="mod ord">
          <ac:chgData name="Sarah Gothard" userId="0e53f415fda5f162" providerId="LiveId" clId="{76BE7779-A262-4A2B-9054-650F6E12DC30}" dt="2021-11-20T16:47:01.839" v="19" actId="26606"/>
          <ac:spMkLst>
            <pc:docMk/>
            <pc:sldMk cId="2195516583" sldId="259"/>
            <ac:spMk id="4" creationId="{A0CA43BD-7440-4D8C-8A45-AA4CA354D39B}"/>
          </ac:spMkLst>
        </pc:spChg>
        <pc:spChg chg="add">
          <ac:chgData name="Sarah Gothard" userId="0e53f415fda5f162" providerId="LiveId" clId="{76BE7779-A262-4A2B-9054-650F6E12DC30}" dt="2021-11-20T16:47:01.839" v="19" actId="26606"/>
          <ac:spMkLst>
            <pc:docMk/>
            <pc:sldMk cId="2195516583" sldId="259"/>
            <ac:spMk id="13" creationId="{32BC26D8-82FB-445E-AA49-62A77D7C1EE0}"/>
          </ac:spMkLst>
        </pc:spChg>
        <pc:spChg chg="add">
          <ac:chgData name="Sarah Gothard" userId="0e53f415fda5f162" providerId="LiveId" clId="{76BE7779-A262-4A2B-9054-650F6E12DC30}" dt="2021-11-20T16:47:01.839" v="19" actId="26606"/>
          <ac:spMkLst>
            <pc:docMk/>
            <pc:sldMk cId="2195516583" sldId="259"/>
            <ac:spMk id="15" creationId="{CB44330D-EA18-4254-AA95-EB49948539B8}"/>
          </ac:spMkLst>
        </pc:spChg>
        <pc:picChg chg="add del">
          <ac:chgData name="Sarah Gothard" userId="0e53f415fda5f162" providerId="LiveId" clId="{76BE7779-A262-4A2B-9054-650F6E12DC30}" dt="2021-11-20T16:46:48.884" v="17" actId="22"/>
          <ac:picMkLst>
            <pc:docMk/>
            <pc:sldMk cId="2195516583" sldId="259"/>
            <ac:picMk id="6" creationId="{14445AB1-4F8B-460C-A9C9-1D026E902CC6}"/>
          </ac:picMkLst>
        </pc:picChg>
        <pc:picChg chg="add mod">
          <ac:chgData name="Sarah Gothard" userId="0e53f415fda5f162" providerId="LiveId" clId="{76BE7779-A262-4A2B-9054-650F6E12DC30}" dt="2021-11-20T16:47:18.789" v="23" actId="22"/>
          <ac:picMkLst>
            <pc:docMk/>
            <pc:sldMk cId="2195516583" sldId="259"/>
            <ac:picMk id="8" creationId="{2408E3A0-F151-4150-9CAC-DC39B9462AA3}"/>
          </ac:picMkLst>
        </pc:picChg>
        <pc:picChg chg="add del mod">
          <ac:chgData name="Sarah Gothard" userId="0e53f415fda5f162" providerId="LiveId" clId="{76BE7779-A262-4A2B-9054-650F6E12DC30}" dt="2021-11-20T16:47:18.789" v="23" actId="22"/>
          <ac:picMkLst>
            <pc:docMk/>
            <pc:sldMk cId="2195516583" sldId="259"/>
            <ac:picMk id="10" creationId="{4FBB2683-E949-44D5-8866-D72CCEEE90F0}"/>
          </ac:picMkLst>
        </pc:picChg>
      </pc:sldChg>
      <pc:sldChg chg="del">
        <pc:chgData name="Sarah Gothard" userId="0e53f415fda5f162" providerId="LiveId" clId="{76BE7779-A262-4A2B-9054-650F6E12DC30}" dt="2021-11-20T16:44:30.589" v="6" actId="47"/>
        <pc:sldMkLst>
          <pc:docMk/>
          <pc:sldMk cId="4163785048" sldId="259"/>
        </pc:sldMkLst>
      </pc:sldChg>
      <pc:sldChg chg="del">
        <pc:chgData name="Sarah Gothard" userId="0e53f415fda5f162" providerId="LiveId" clId="{76BE7779-A262-4A2B-9054-650F6E12DC30}" dt="2021-11-20T16:44:30.589" v="6" actId="47"/>
        <pc:sldMkLst>
          <pc:docMk/>
          <pc:sldMk cId="2089125202" sldId="260"/>
        </pc:sldMkLst>
      </pc:sldChg>
      <pc:sldChg chg="addSp delSp modSp new mod setBg">
        <pc:chgData name="Sarah Gothard" userId="0e53f415fda5f162" providerId="LiveId" clId="{76BE7779-A262-4A2B-9054-650F6E12DC30}" dt="2021-11-20T16:47:53.774" v="28" actId="26606"/>
        <pc:sldMkLst>
          <pc:docMk/>
          <pc:sldMk cId="2437595030" sldId="260"/>
        </pc:sldMkLst>
        <pc:spChg chg="del">
          <ac:chgData name="Sarah Gothard" userId="0e53f415fda5f162" providerId="LiveId" clId="{76BE7779-A262-4A2B-9054-650F6E12DC30}" dt="2021-11-20T16:47:53.774" v="28" actId="26606"/>
          <ac:spMkLst>
            <pc:docMk/>
            <pc:sldMk cId="2437595030" sldId="260"/>
            <ac:spMk id="2" creationId="{23CA482A-8374-46BD-A0C3-212388D13123}"/>
          </ac:spMkLst>
        </pc:spChg>
        <pc:spChg chg="del">
          <ac:chgData name="Sarah Gothard" userId="0e53f415fda5f162" providerId="LiveId" clId="{76BE7779-A262-4A2B-9054-650F6E12DC30}" dt="2021-11-20T16:47:53.774" v="28" actId="26606"/>
          <ac:spMkLst>
            <pc:docMk/>
            <pc:sldMk cId="2437595030" sldId="260"/>
            <ac:spMk id="3" creationId="{7A71D162-C40D-4FBA-9D3E-F68727037257}"/>
          </ac:spMkLst>
        </pc:spChg>
        <pc:spChg chg="mod ord">
          <ac:chgData name="Sarah Gothard" userId="0e53f415fda5f162" providerId="LiveId" clId="{76BE7779-A262-4A2B-9054-650F6E12DC30}" dt="2021-11-20T16:47:53.774" v="28" actId="26606"/>
          <ac:spMkLst>
            <pc:docMk/>
            <pc:sldMk cId="2437595030" sldId="260"/>
            <ac:spMk id="4" creationId="{38720110-C035-4B2E-A1B8-28E3F887EB81}"/>
          </ac:spMkLst>
        </pc:spChg>
        <pc:spChg chg="add">
          <ac:chgData name="Sarah Gothard" userId="0e53f415fda5f162" providerId="LiveId" clId="{76BE7779-A262-4A2B-9054-650F6E12DC30}" dt="2021-11-20T16:47:53.774" v="28" actId="26606"/>
          <ac:spMkLst>
            <pc:docMk/>
            <pc:sldMk cId="2437595030" sldId="260"/>
            <ac:spMk id="13" creationId="{32BC26D8-82FB-445E-AA49-62A77D7C1EE0}"/>
          </ac:spMkLst>
        </pc:spChg>
        <pc:spChg chg="add">
          <ac:chgData name="Sarah Gothard" userId="0e53f415fda5f162" providerId="LiveId" clId="{76BE7779-A262-4A2B-9054-650F6E12DC30}" dt="2021-11-20T16:47:53.774" v="28" actId="26606"/>
          <ac:spMkLst>
            <pc:docMk/>
            <pc:sldMk cId="2437595030" sldId="260"/>
            <ac:spMk id="15" creationId="{CB44330D-EA18-4254-AA95-EB49948539B8}"/>
          </ac:spMkLst>
        </pc:spChg>
        <pc:picChg chg="add del">
          <ac:chgData name="Sarah Gothard" userId="0e53f415fda5f162" providerId="LiveId" clId="{76BE7779-A262-4A2B-9054-650F6E12DC30}" dt="2021-11-20T16:47:22.612" v="26" actId="22"/>
          <ac:picMkLst>
            <pc:docMk/>
            <pc:sldMk cId="2437595030" sldId="260"/>
            <ac:picMk id="6" creationId="{5F6A0312-0556-4BEB-9109-FA3DCEB56AD0}"/>
          </ac:picMkLst>
        </pc:picChg>
        <pc:picChg chg="add mod">
          <ac:chgData name="Sarah Gothard" userId="0e53f415fda5f162" providerId="LiveId" clId="{76BE7779-A262-4A2B-9054-650F6E12DC30}" dt="2021-11-20T16:47:53.774" v="28" actId="26606"/>
          <ac:picMkLst>
            <pc:docMk/>
            <pc:sldMk cId="2437595030" sldId="260"/>
            <ac:picMk id="8" creationId="{F1F34CA7-DB61-4A97-9D95-76FC260DC320}"/>
          </ac:picMkLst>
        </pc:picChg>
      </pc:sldChg>
      <pc:sldChg chg="addSp delSp modSp new mod setBg">
        <pc:chgData name="Sarah Gothard" userId="0e53f415fda5f162" providerId="LiveId" clId="{76BE7779-A262-4A2B-9054-650F6E12DC30}" dt="2021-11-20T16:50:58.515" v="32" actId="27614"/>
        <pc:sldMkLst>
          <pc:docMk/>
          <pc:sldMk cId="244584482" sldId="261"/>
        </pc:sldMkLst>
        <pc:spChg chg="del">
          <ac:chgData name="Sarah Gothard" userId="0e53f415fda5f162" providerId="LiveId" clId="{76BE7779-A262-4A2B-9054-650F6E12DC30}" dt="2021-11-20T16:50:19.212" v="31" actId="26606"/>
          <ac:spMkLst>
            <pc:docMk/>
            <pc:sldMk cId="244584482" sldId="261"/>
            <ac:spMk id="2" creationId="{EEE48A6C-849C-41D5-9EDF-4E05D4E1415E}"/>
          </ac:spMkLst>
        </pc:spChg>
        <pc:spChg chg="del">
          <ac:chgData name="Sarah Gothard" userId="0e53f415fda5f162" providerId="LiveId" clId="{76BE7779-A262-4A2B-9054-650F6E12DC30}" dt="2021-11-20T16:50:19.212" v="31" actId="26606"/>
          <ac:spMkLst>
            <pc:docMk/>
            <pc:sldMk cId="244584482" sldId="261"/>
            <ac:spMk id="3" creationId="{21BE1623-DF45-4520-A967-8B4568EF2063}"/>
          </ac:spMkLst>
        </pc:spChg>
        <pc:spChg chg="mod ord">
          <ac:chgData name="Sarah Gothard" userId="0e53f415fda5f162" providerId="LiveId" clId="{76BE7779-A262-4A2B-9054-650F6E12DC30}" dt="2021-11-20T16:50:19.212" v="31" actId="26606"/>
          <ac:spMkLst>
            <pc:docMk/>
            <pc:sldMk cId="244584482" sldId="261"/>
            <ac:spMk id="4" creationId="{9C8F2876-32C7-48AD-8D10-C9EEFB69899A}"/>
          </ac:spMkLst>
        </pc:spChg>
        <pc:spChg chg="add">
          <ac:chgData name="Sarah Gothard" userId="0e53f415fda5f162" providerId="LiveId" clId="{76BE7779-A262-4A2B-9054-650F6E12DC30}" dt="2021-11-20T16:50:19.212" v="31" actId="26606"/>
          <ac:spMkLst>
            <pc:docMk/>
            <pc:sldMk cId="244584482" sldId="261"/>
            <ac:spMk id="11" creationId="{32BC26D8-82FB-445E-AA49-62A77D7C1EE0}"/>
          </ac:spMkLst>
        </pc:spChg>
        <pc:spChg chg="add">
          <ac:chgData name="Sarah Gothard" userId="0e53f415fda5f162" providerId="LiveId" clId="{76BE7779-A262-4A2B-9054-650F6E12DC30}" dt="2021-11-20T16:50:19.212" v="31" actId="26606"/>
          <ac:spMkLst>
            <pc:docMk/>
            <pc:sldMk cId="244584482" sldId="261"/>
            <ac:spMk id="13" creationId="{CB44330D-EA18-4254-AA95-EB49948539B8}"/>
          </ac:spMkLst>
        </pc:spChg>
        <pc:picChg chg="add mod">
          <ac:chgData name="Sarah Gothard" userId="0e53f415fda5f162" providerId="LiveId" clId="{76BE7779-A262-4A2B-9054-650F6E12DC30}" dt="2021-11-20T16:50:58.515" v="32" actId="27614"/>
          <ac:picMkLst>
            <pc:docMk/>
            <pc:sldMk cId="244584482" sldId="261"/>
            <ac:picMk id="6" creationId="{2CDF7EA7-B53B-476B-BAF4-83B9B1971F7D}"/>
          </ac:picMkLst>
        </pc:picChg>
      </pc:sldChg>
      <pc:sldChg chg="del">
        <pc:chgData name="Sarah Gothard" userId="0e53f415fda5f162" providerId="LiveId" clId="{76BE7779-A262-4A2B-9054-650F6E12DC30}" dt="2021-11-20T16:44:30.589" v="6" actId="47"/>
        <pc:sldMkLst>
          <pc:docMk/>
          <pc:sldMk cId="894803189" sldId="261"/>
        </pc:sldMkLst>
      </pc:sldChg>
      <pc:sldChg chg="del">
        <pc:chgData name="Sarah Gothard" userId="0e53f415fda5f162" providerId="LiveId" clId="{76BE7779-A262-4A2B-9054-650F6E12DC30}" dt="2021-11-20T16:44:30.589" v="6" actId="47"/>
        <pc:sldMkLst>
          <pc:docMk/>
          <pc:sldMk cId="212692509" sldId="262"/>
        </pc:sldMkLst>
      </pc:sldChg>
      <pc:sldChg chg="addSp delSp modSp new mod setBg">
        <pc:chgData name="Sarah Gothard" userId="0e53f415fda5f162" providerId="LiveId" clId="{76BE7779-A262-4A2B-9054-650F6E12DC30}" dt="2021-11-20T16:51:01.490" v="35" actId="26606"/>
        <pc:sldMkLst>
          <pc:docMk/>
          <pc:sldMk cId="1696553059" sldId="262"/>
        </pc:sldMkLst>
        <pc:spChg chg="del">
          <ac:chgData name="Sarah Gothard" userId="0e53f415fda5f162" providerId="LiveId" clId="{76BE7779-A262-4A2B-9054-650F6E12DC30}" dt="2021-11-20T16:51:01.490" v="35" actId="26606"/>
          <ac:spMkLst>
            <pc:docMk/>
            <pc:sldMk cId="1696553059" sldId="262"/>
            <ac:spMk id="2" creationId="{59654326-D065-4D0B-B01F-384B5F3ACFEB}"/>
          </ac:spMkLst>
        </pc:spChg>
        <pc:spChg chg="del">
          <ac:chgData name="Sarah Gothard" userId="0e53f415fda5f162" providerId="LiveId" clId="{76BE7779-A262-4A2B-9054-650F6E12DC30}" dt="2021-11-20T16:51:01.490" v="35" actId="26606"/>
          <ac:spMkLst>
            <pc:docMk/>
            <pc:sldMk cId="1696553059" sldId="262"/>
            <ac:spMk id="3" creationId="{1C78BEEB-7691-4B34-88C1-CF911AFF3892}"/>
          </ac:spMkLst>
        </pc:spChg>
        <pc:spChg chg="mod ord">
          <ac:chgData name="Sarah Gothard" userId="0e53f415fda5f162" providerId="LiveId" clId="{76BE7779-A262-4A2B-9054-650F6E12DC30}" dt="2021-11-20T16:51:01.490" v="35" actId="26606"/>
          <ac:spMkLst>
            <pc:docMk/>
            <pc:sldMk cId="1696553059" sldId="262"/>
            <ac:spMk id="4" creationId="{84A4E077-A893-4B6C-95FE-999A3861E04A}"/>
          </ac:spMkLst>
        </pc:spChg>
        <pc:spChg chg="add">
          <ac:chgData name="Sarah Gothard" userId="0e53f415fda5f162" providerId="LiveId" clId="{76BE7779-A262-4A2B-9054-650F6E12DC30}" dt="2021-11-20T16:51:01.490" v="35" actId="26606"/>
          <ac:spMkLst>
            <pc:docMk/>
            <pc:sldMk cId="1696553059" sldId="262"/>
            <ac:spMk id="11" creationId="{32BC26D8-82FB-445E-AA49-62A77D7C1EE0}"/>
          </ac:spMkLst>
        </pc:spChg>
        <pc:spChg chg="add">
          <ac:chgData name="Sarah Gothard" userId="0e53f415fda5f162" providerId="LiveId" clId="{76BE7779-A262-4A2B-9054-650F6E12DC30}" dt="2021-11-20T16:51:01.490" v="35" actId="26606"/>
          <ac:spMkLst>
            <pc:docMk/>
            <pc:sldMk cId="1696553059" sldId="262"/>
            <ac:spMk id="13" creationId="{CB44330D-EA18-4254-AA95-EB49948539B8}"/>
          </ac:spMkLst>
        </pc:spChg>
        <pc:picChg chg="add mod">
          <ac:chgData name="Sarah Gothard" userId="0e53f415fda5f162" providerId="LiveId" clId="{76BE7779-A262-4A2B-9054-650F6E12DC30}" dt="2021-11-20T16:51:01.490" v="35" actId="26606"/>
          <ac:picMkLst>
            <pc:docMk/>
            <pc:sldMk cId="1696553059" sldId="262"/>
            <ac:picMk id="6" creationId="{38AF6F55-D6EE-4359-A4BB-3CCEBA2DEDD5}"/>
          </ac:picMkLst>
        </pc:picChg>
      </pc:sldChg>
      <pc:sldChg chg="del">
        <pc:chgData name="Sarah Gothard" userId="0e53f415fda5f162" providerId="LiveId" clId="{76BE7779-A262-4A2B-9054-650F6E12DC30}" dt="2021-11-20T16:44:30.589" v="6" actId="47"/>
        <pc:sldMkLst>
          <pc:docMk/>
          <pc:sldMk cId="1498232293" sldId="263"/>
        </pc:sldMkLst>
      </pc:sldChg>
      <pc:sldChg chg="addSp delSp modSp new mod setBg">
        <pc:chgData name="Sarah Gothard" userId="0e53f415fda5f162" providerId="LiveId" clId="{76BE7779-A262-4A2B-9054-650F6E12DC30}" dt="2021-11-20T16:52:08.892" v="39" actId="27614"/>
        <pc:sldMkLst>
          <pc:docMk/>
          <pc:sldMk cId="2781892033" sldId="263"/>
        </pc:sldMkLst>
        <pc:spChg chg="del">
          <ac:chgData name="Sarah Gothard" userId="0e53f415fda5f162" providerId="LiveId" clId="{76BE7779-A262-4A2B-9054-650F6E12DC30}" dt="2021-11-20T16:51:54.675" v="38" actId="26606"/>
          <ac:spMkLst>
            <pc:docMk/>
            <pc:sldMk cId="2781892033" sldId="263"/>
            <ac:spMk id="2" creationId="{499E3633-DAB5-4BA5-BEF2-021F66BB81F7}"/>
          </ac:spMkLst>
        </pc:spChg>
        <pc:spChg chg="del">
          <ac:chgData name="Sarah Gothard" userId="0e53f415fda5f162" providerId="LiveId" clId="{76BE7779-A262-4A2B-9054-650F6E12DC30}" dt="2021-11-20T16:51:54.675" v="38" actId="26606"/>
          <ac:spMkLst>
            <pc:docMk/>
            <pc:sldMk cId="2781892033" sldId="263"/>
            <ac:spMk id="3" creationId="{6EA1D3C2-3468-4844-BBBD-56CA42365E37}"/>
          </ac:spMkLst>
        </pc:spChg>
        <pc:spChg chg="mod ord">
          <ac:chgData name="Sarah Gothard" userId="0e53f415fda5f162" providerId="LiveId" clId="{76BE7779-A262-4A2B-9054-650F6E12DC30}" dt="2021-11-20T16:51:54.675" v="38" actId="26606"/>
          <ac:spMkLst>
            <pc:docMk/>
            <pc:sldMk cId="2781892033" sldId="263"/>
            <ac:spMk id="4" creationId="{7541F902-9933-4687-B3B0-5E2210573952}"/>
          </ac:spMkLst>
        </pc:spChg>
        <pc:spChg chg="add">
          <ac:chgData name="Sarah Gothard" userId="0e53f415fda5f162" providerId="LiveId" clId="{76BE7779-A262-4A2B-9054-650F6E12DC30}" dt="2021-11-20T16:51:54.675" v="38" actId="26606"/>
          <ac:spMkLst>
            <pc:docMk/>
            <pc:sldMk cId="2781892033" sldId="263"/>
            <ac:spMk id="11" creationId="{32BC26D8-82FB-445E-AA49-62A77D7C1EE0}"/>
          </ac:spMkLst>
        </pc:spChg>
        <pc:spChg chg="add">
          <ac:chgData name="Sarah Gothard" userId="0e53f415fda5f162" providerId="LiveId" clId="{76BE7779-A262-4A2B-9054-650F6E12DC30}" dt="2021-11-20T16:51:54.675" v="38" actId="26606"/>
          <ac:spMkLst>
            <pc:docMk/>
            <pc:sldMk cId="2781892033" sldId="263"/>
            <ac:spMk id="13" creationId="{CB44330D-EA18-4254-AA95-EB49948539B8}"/>
          </ac:spMkLst>
        </pc:spChg>
        <pc:picChg chg="add mod">
          <ac:chgData name="Sarah Gothard" userId="0e53f415fda5f162" providerId="LiveId" clId="{76BE7779-A262-4A2B-9054-650F6E12DC30}" dt="2021-11-20T16:52:08.892" v="39" actId="27614"/>
          <ac:picMkLst>
            <pc:docMk/>
            <pc:sldMk cId="2781892033" sldId="263"/>
            <ac:picMk id="6" creationId="{60A93E90-7001-42B1-8401-756D23359933}"/>
          </ac:picMkLst>
        </pc:picChg>
      </pc:sldChg>
      <pc:sldChg chg="del">
        <pc:chgData name="Sarah Gothard" userId="0e53f415fda5f162" providerId="LiveId" clId="{76BE7779-A262-4A2B-9054-650F6E12DC30}" dt="2021-11-20T16:44:30.589" v="6" actId="47"/>
        <pc:sldMkLst>
          <pc:docMk/>
          <pc:sldMk cId="364300499" sldId="264"/>
        </pc:sldMkLst>
      </pc:sldChg>
      <pc:sldChg chg="addSp delSp modSp new mod setBg">
        <pc:chgData name="Sarah Gothard" userId="0e53f415fda5f162" providerId="LiveId" clId="{76BE7779-A262-4A2B-9054-650F6E12DC30}" dt="2021-11-20T16:52:34.388" v="43" actId="27614"/>
        <pc:sldMkLst>
          <pc:docMk/>
          <pc:sldMk cId="2990090768" sldId="264"/>
        </pc:sldMkLst>
        <pc:spChg chg="del">
          <ac:chgData name="Sarah Gothard" userId="0e53f415fda5f162" providerId="LiveId" clId="{76BE7779-A262-4A2B-9054-650F6E12DC30}" dt="2021-11-20T16:52:11.785" v="42" actId="26606"/>
          <ac:spMkLst>
            <pc:docMk/>
            <pc:sldMk cId="2990090768" sldId="264"/>
            <ac:spMk id="2" creationId="{E57B5022-D84D-4479-A5F6-1640CCD2B978}"/>
          </ac:spMkLst>
        </pc:spChg>
        <pc:spChg chg="del">
          <ac:chgData name="Sarah Gothard" userId="0e53f415fda5f162" providerId="LiveId" clId="{76BE7779-A262-4A2B-9054-650F6E12DC30}" dt="2021-11-20T16:52:11.785" v="42" actId="26606"/>
          <ac:spMkLst>
            <pc:docMk/>
            <pc:sldMk cId="2990090768" sldId="264"/>
            <ac:spMk id="3" creationId="{F6C3804C-8D13-44E9-94BF-A81494BFD844}"/>
          </ac:spMkLst>
        </pc:spChg>
        <pc:spChg chg="mod ord">
          <ac:chgData name="Sarah Gothard" userId="0e53f415fda5f162" providerId="LiveId" clId="{76BE7779-A262-4A2B-9054-650F6E12DC30}" dt="2021-11-20T16:52:11.785" v="42" actId="26606"/>
          <ac:spMkLst>
            <pc:docMk/>
            <pc:sldMk cId="2990090768" sldId="264"/>
            <ac:spMk id="4" creationId="{343DA31F-D005-4988-965E-67A1A7E2692D}"/>
          </ac:spMkLst>
        </pc:spChg>
        <pc:spChg chg="add">
          <ac:chgData name="Sarah Gothard" userId="0e53f415fda5f162" providerId="LiveId" clId="{76BE7779-A262-4A2B-9054-650F6E12DC30}" dt="2021-11-20T16:52:11.785" v="42" actId="26606"/>
          <ac:spMkLst>
            <pc:docMk/>
            <pc:sldMk cId="2990090768" sldId="264"/>
            <ac:spMk id="11" creationId="{32BC26D8-82FB-445E-AA49-62A77D7C1EE0}"/>
          </ac:spMkLst>
        </pc:spChg>
        <pc:spChg chg="add">
          <ac:chgData name="Sarah Gothard" userId="0e53f415fda5f162" providerId="LiveId" clId="{76BE7779-A262-4A2B-9054-650F6E12DC30}" dt="2021-11-20T16:52:11.785" v="42" actId="26606"/>
          <ac:spMkLst>
            <pc:docMk/>
            <pc:sldMk cId="2990090768" sldId="264"/>
            <ac:spMk id="13" creationId="{CB44330D-EA18-4254-AA95-EB49948539B8}"/>
          </ac:spMkLst>
        </pc:spChg>
        <pc:picChg chg="add mod">
          <ac:chgData name="Sarah Gothard" userId="0e53f415fda5f162" providerId="LiveId" clId="{76BE7779-A262-4A2B-9054-650F6E12DC30}" dt="2021-11-20T16:52:34.388" v="43" actId="27614"/>
          <ac:picMkLst>
            <pc:docMk/>
            <pc:sldMk cId="2990090768" sldId="264"/>
            <ac:picMk id="6" creationId="{68673E1B-DA87-4538-97F6-8FBCC11EF4CC}"/>
          </ac:picMkLst>
        </pc:picChg>
      </pc:sldChg>
      <pc:sldChg chg="addSp delSp modSp new mod setBg">
        <pc:chgData name="Sarah Gothard" userId="0e53f415fda5f162" providerId="LiveId" clId="{76BE7779-A262-4A2B-9054-650F6E12DC30}" dt="2021-11-20T16:53:14.843" v="47" actId="27614"/>
        <pc:sldMkLst>
          <pc:docMk/>
          <pc:sldMk cId="3462432150" sldId="265"/>
        </pc:sldMkLst>
        <pc:spChg chg="del">
          <ac:chgData name="Sarah Gothard" userId="0e53f415fda5f162" providerId="LiveId" clId="{76BE7779-A262-4A2B-9054-650F6E12DC30}" dt="2021-11-20T16:52:37.536" v="46" actId="26606"/>
          <ac:spMkLst>
            <pc:docMk/>
            <pc:sldMk cId="3462432150" sldId="265"/>
            <ac:spMk id="2" creationId="{D515322E-A7D0-4427-8ECA-C8D8FEE3D28B}"/>
          </ac:spMkLst>
        </pc:spChg>
        <pc:spChg chg="del">
          <ac:chgData name="Sarah Gothard" userId="0e53f415fda5f162" providerId="LiveId" clId="{76BE7779-A262-4A2B-9054-650F6E12DC30}" dt="2021-11-20T16:52:37.536" v="46" actId="26606"/>
          <ac:spMkLst>
            <pc:docMk/>
            <pc:sldMk cId="3462432150" sldId="265"/>
            <ac:spMk id="3" creationId="{BF7DFE8A-6EC0-4F4C-BD3D-2793C2C8E622}"/>
          </ac:spMkLst>
        </pc:spChg>
        <pc:spChg chg="mod ord">
          <ac:chgData name="Sarah Gothard" userId="0e53f415fda5f162" providerId="LiveId" clId="{76BE7779-A262-4A2B-9054-650F6E12DC30}" dt="2021-11-20T16:52:37.536" v="46" actId="26606"/>
          <ac:spMkLst>
            <pc:docMk/>
            <pc:sldMk cId="3462432150" sldId="265"/>
            <ac:spMk id="4" creationId="{A6597387-5EAB-4BA4-9C15-AB8B083332DC}"/>
          </ac:spMkLst>
        </pc:spChg>
        <pc:spChg chg="add">
          <ac:chgData name="Sarah Gothard" userId="0e53f415fda5f162" providerId="LiveId" clId="{76BE7779-A262-4A2B-9054-650F6E12DC30}" dt="2021-11-20T16:52:37.536" v="46" actId="26606"/>
          <ac:spMkLst>
            <pc:docMk/>
            <pc:sldMk cId="3462432150" sldId="265"/>
            <ac:spMk id="11" creationId="{32BC26D8-82FB-445E-AA49-62A77D7C1EE0}"/>
          </ac:spMkLst>
        </pc:spChg>
        <pc:spChg chg="add">
          <ac:chgData name="Sarah Gothard" userId="0e53f415fda5f162" providerId="LiveId" clId="{76BE7779-A262-4A2B-9054-650F6E12DC30}" dt="2021-11-20T16:52:37.536" v="46" actId="26606"/>
          <ac:spMkLst>
            <pc:docMk/>
            <pc:sldMk cId="3462432150" sldId="265"/>
            <ac:spMk id="13" creationId="{CB44330D-EA18-4254-AA95-EB49948539B8}"/>
          </ac:spMkLst>
        </pc:spChg>
        <pc:picChg chg="add mod">
          <ac:chgData name="Sarah Gothard" userId="0e53f415fda5f162" providerId="LiveId" clId="{76BE7779-A262-4A2B-9054-650F6E12DC30}" dt="2021-11-20T16:53:14.843" v="47" actId="27614"/>
          <ac:picMkLst>
            <pc:docMk/>
            <pc:sldMk cId="3462432150" sldId="265"/>
            <ac:picMk id="6" creationId="{D40FD5EC-13B4-476B-BCB6-005E8C4D366A}"/>
          </ac:picMkLst>
        </pc:picChg>
      </pc:sldChg>
      <pc:sldChg chg="del">
        <pc:chgData name="Sarah Gothard" userId="0e53f415fda5f162" providerId="LiveId" clId="{76BE7779-A262-4A2B-9054-650F6E12DC30}" dt="2021-11-20T16:44:30.589" v="6" actId="47"/>
        <pc:sldMkLst>
          <pc:docMk/>
          <pc:sldMk cId="3620601111" sldId="265"/>
        </pc:sldMkLst>
      </pc:sldChg>
      <pc:sldChg chg="addSp delSp modSp new mod setBg">
        <pc:chgData name="Sarah Gothard" userId="0e53f415fda5f162" providerId="LiveId" clId="{76BE7779-A262-4A2B-9054-650F6E12DC30}" dt="2021-11-20T16:53:42.476" v="52" actId="27614"/>
        <pc:sldMkLst>
          <pc:docMk/>
          <pc:sldMk cId="237161444" sldId="266"/>
        </pc:sldMkLst>
        <pc:spChg chg="del">
          <ac:chgData name="Sarah Gothard" userId="0e53f415fda5f162" providerId="LiveId" clId="{76BE7779-A262-4A2B-9054-650F6E12DC30}" dt="2021-11-20T16:53:18.251" v="50" actId="26606"/>
          <ac:spMkLst>
            <pc:docMk/>
            <pc:sldMk cId="237161444" sldId="266"/>
            <ac:spMk id="2" creationId="{25DB482F-411A-4ADA-856A-63781463FB41}"/>
          </ac:spMkLst>
        </pc:spChg>
        <pc:spChg chg="del">
          <ac:chgData name="Sarah Gothard" userId="0e53f415fda5f162" providerId="LiveId" clId="{76BE7779-A262-4A2B-9054-650F6E12DC30}" dt="2021-11-20T16:53:18.251" v="50" actId="26606"/>
          <ac:spMkLst>
            <pc:docMk/>
            <pc:sldMk cId="237161444" sldId="266"/>
            <ac:spMk id="3" creationId="{1AC91260-2EB7-4F8E-92BE-6FEDDABC5562}"/>
          </ac:spMkLst>
        </pc:spChg>
        <pc:spChg chg="mod ord">
          <ac:chgData name="Sarah Gothard" userId="0e53f415fda5f162" providerId="LiveId" clId="{76BE7779-A262-4A2B-9054-650F6E12DC30}" dt="2021-11-20T16:53:18.251" v="50" actId="26606"/>
          <ac:spMkLst>
            <pc:docMk/>
            <pc:sldMk cId="237161444" sldId="266"/>
            <ac:spMk id="4" creationId="{0EEE5875-DAA2-4796-93B7-AC04B32A0A1C}"/>
          </ac:spMkLst>
        </pc:spChg>
        <pc:spChg chg="add">
          <ac:chgData name="Sarah Gothard" userId="0e53f415fda5f162" providerId="LiveId" clId="{76BE7779-A262-4A2B-9054-650F6E12DC30}" dt="2021-11-20T16:53:18.251" v="50" actId="26606"/>
          <ac:spMkLst>
            <pc:docMk/>
            <pc:sldMk cId="237161444" sldId="266"/>
            <ac:spMk id="11" creationId="{32BC26D8-82FB-445E-AA49-62A77D7C1EE0}"/>
          </ac:spMkLst>
        </pc:spChg>
        <pc:spChg chg="add">
          <ac:chgData name="Sarah Gothard" userId="0e53f415fda5f162" providerId="LiveId" clId="{76BE7779-A262-4A2B-9054-650F6E12DC30}" dt="2021-11-20T16:53:18.251" v="50" actId="26606"/>
          <ac:spMkLst>
            <pc:docMk/>
            <pc:sldMk cId="237161444" sldId="266"/>
            <ac:spMk id="13" creationId="{CB44330D-EA18-4254-AA95-EB49948539B8}"/>
          </ac:spMkLst>
        </pc:spChg>
        <pc:picChg chg="add mod">
          <ac:chgData name="Sarah Gothard" userId="0e53f415fda5f162" providerId="LiveId" clId="{76BE7779-A262-4A2B-9054-650F6E12DC30}" dt="2021-11-20T16:53:42.476" v="52" actId="27614"/>
          <ac:picMkLst>
            <pc:docMk/>
            <pc:sldMk cId="237161444" sldId="266"/>
            <ac:picMk id="6" creationId="{F04B0DE3-504A-460B-A5B8-E5858AC9D904}"/>
          </ac:picMkLst>
        </pc:picChg>
      </pc:sldChg>
      <pc:sldChg chg="del">
        <pc:chgData name="Sarah Gothard" userId="0e53f415fda5f162" providerId="LiveId" clId="{76BE7779-A262-4A2B-9054-650F6E12DC30}" dt="2021-11-20T16:44:30.589" v="6" actId="47"/>
        <pc:sldMkLst>
          <pc:docMk/>
          <pc:sldMk cId="628354625" sldId="266"/>
        </pc:sldMkLst>
      </pc:sldChg>
      <pc:sldChg chg="del">
        <pc:chgData name="Sarah Gothard" userId="0e53f415fda5f162" providerId="LiveId" clId="{76BE7779-A262-4A2B-9054-650F6E12DC30}" dt="2021-11-20T16:44:30.589" v="6" actId="47"/>
        <pc:sldMkLst>
          <pc:docMk/>
          <pc:sldMk cId="1171877841" sldId="267"/>
        </pc:sldMkLst>
      </pc:sldChg>
      <pc:sldChg chg="addSp delSp modSp new mod setBg">
        <pc:chgData name="Sarah Gothard" userId="0e53f415fda5f162" providerId="LiveId" clId="{76BE7779-A262-4A2B-9054-650F6E12DC30}" dt="2021-11-20T16:54:35.683" v="55" actId="27614"/>
        <pc:sldMkLst>
          <pc:docMk/>
          <pc:sldMk cId="1327223958" sldId="267"/>
        </pc:sldMkLst>
        <pc:spChg chg="del">
          <ac:chgData name="Sarah Gothard" userId="0e53f415fda5f162" providerId="LiveId" clId="{76BE7779-A262-4A2B-9054-650F6E12DC30}" dt="2021-11-20T16:53:45.386" v="54" actId="26606"/>
          <ac:spMkLst>
            <pc:docMk/>
            <pc:sldMk cId="1327223958" sldId="267"/>
            <ac:spMk id="2" creationId="{6FA65C25-BC1E-4755-AE90-7AE85FB6F686}"/>
          </ac:spMkLst>
        </pc:spChg>
        <pc:spChg chg="del">
          <ac:chgData name="Sarah Gothard" userId="0e53f415fda5f162" providerId="LiveId" clId="{76BE7779-A262-4A2B-9054-650F6E12DC30}" dt="2021-11-20T16:53:45.386" v="54" actId="26606"/>
          <ac:spMkLst>
            <pc:docMk/>
            <pc:sldMk cId="1327223958" sldId="267"/>
            <ac:spMk id="3" creationId="{75A6DA09-1E20-43A1-8E3D-B9A734FE9352}"/>
          </ac:spMkLst>
        </pc:spChg>
        <pc:spChg chg="mod ord">
          <ac:chgData name="Sarah Gothard" userId="0e53f415fda5f162" providerId="LiveId" clId="{76BE7779-A262-4A2B-9054-650F6E12DC30}" dt="2021-11-20T16:53:45.386" v="54" actId="26606"/>
          <ac:spMkLst>
            <pc:docMk/>
            <pc:sldMk cId="1327223958" sldId="267"/>
            <ac:spMk id="4" creationId="{7A8E7B86-B05F-4EE0-8711-9DA60A9CC02E}"/>
          </ac:spMkLst>
        </pc:spChg>
        <pc:spChg chg="add">
          <ac:chgData name="Sarah Gothard" userId="0e53f415fda5f162" providerId="LiveId" clId="{76BE7779-A262-4A2B-9054-650F6E12DC30}" dt="2021-11-20T16:53:45.386" v="54" actId="26606"/>
          <ac:spMkLst>
            <pc:docMk/>
            <pc:sldMk cId="1327223958" sldId="267"/>
            <ac:spMk id="11" creationId="{32BC26D8-82FB-445E-AA49-62A77D7C1EE0}"/>
          </ac:spMkLst>
        </pc:spChg>
        <pc:spChg chg="add">
          <ac:chgData name="Sarah Gothard" userId="0e53f415fda5f162" providerId="LiveId" clId="{76BE7779-A262-4A2B-9054-650F6E12DC30}" dt="2021-11-20T16:53:45.386" v="54" actId="26606"/>
          <ac:spMkLst>
            <pc:docMk/>
            <pc:sldMk cId="1327223958" sldId="267"/>
            <ac:spMk id="13" creationId="{CB44330D-EA18-4254-AA95-EB49948539B8}"/>
          </ac:spMkLst>
        </pc:spChg>
        <pc:picChg chg="add mod">
          <ac:chgData name="Sarah Gothard" userId="0e53f415fda5f162" providerId="LiveId" clId="{76BE7779-A262-4A2B-9054-650F6E12DC30}" dt="2021-11-20T16:54:35.683" v="55" actId="27614"/>
          <ac:picMkLst>
            <pc:docMk/>
            <pc:sldMk cId="1327223958" sldId="267"/>
            <ac:picMk id="6" creationId="{09B7D322-3654-4BEE-8984-10000A10C86B}"/>
          </ac:picMkLst>
        </pc:picChg>
      </pc:sldChg>
      <pc:sldChg chg="addSp delSp modSp new mod setBg">
        <pc:chgData name="Sarah Gothard" userId="0e53f415fda5f162" providerId="LiveId" clId="{76BE7779-A262-4A2B-9054-650F6E12DC30}" dt="2021-11-20T16:54:38.657" v="58" actId="26606"/>
        <pc:sldMkLst>
          <pc:docMk/>
          <pc:sldMk cId="2143450904" sldId="268"/>
        </pc:sldMkLst>
        <pc:spChg chg="del">
          <ac:chgData name="Sarah Gothard" userId="0e53f415fda5f162" providerId="LiveId" clId="{76BE7779-A262-4A2B-9054-650F6E12DC30}" dt="2021-11-20T16:54:38.657" v="58" actId="26606"/>
          <ac:spMkLst>
            <pc:docMk/>
            <pc:sldMk cId="2143450904" sldId="268"/>
            <ac:spMk id="2" creationId="{2DB688D1-7CFF-48BA-9A4B-83FB89FADF98}"/>
          </ac:spMkLst>
        </pc:spChg>
        <pc:spChg chg="del">
          <ac:chgData name="Sarah Gothard" userId="0e53f415fda5f162" providerId="LiveId" clId="{76BE7779-A262-4A2B-9054-650F6E12DC30}" dt="2021-11-20T16:54:38.657" v="58" actId="26606"/>
          <ac:spMkLst>
            <pc:docMk/>
            <pc:sldMk cId="2143450904" sldId="268"/>
            <ac:spMk id="3" creationId="{00EB7351-4490-4102-A142-8A83F23FAFEC}"/>
          </ac:spMkLst>
        </pc:spChg>
        <pc:spChg chg="mod ord">
          <ac:chgData name="Sarah Gothard" userId="0e53f415fda5f162" providerId="LiveId" clId="{76BE7779-A262-4A2B-9054-650F6E12DC30}" dt="2021-11-20T16:54:38.657" v="58" actId="26606"/>
          <ac:spMkLst>
            <pc:docMk/>
            <pc:sldMk cId="2143450904" sldId="268"/>
            <ac:spMk id="4" creationId="{5403AC2B-9740-49A7-B4D0-3F45DC98CE25}"/>
          </ac:spMkLst>
        </pc:spChg>
        <pc:spChg chg="add">
          <ac:chgData name="Sarah Gothard" userId="0e53f415fda5f162" providerId="LiveId" clId="{76BE7779-A262-4A2B-9054-650F6E12DC30}" dt="2021-11-20T16:54:38.657" v="58" actId="26606"/>
          <ac:spMkLst>
            <pc:docMk/>
            <pc:sldMk cId="2143450904" sldId="268"/>
            <ac:spMk id="11" creationId="{32BC26D8-82FB-445E-AA49-62A77D7C1EE0}"/>
          </ac:spMkLst>
        </pc:spChg>
        <pc:spChg chg="add">
          <ac:chgData name="Sarah Gothard" userId="0e53f415fda5f162" providerId="LiveId" clId="{76BE7779-A262-4A2B-9054-650F6E12DC30}" dt="2021-11-20T16:54:38.657" v="58" actId="26606"/>
          <ac:spMkLst>
            <pc:docMk/>
            <pc:sldMk cId="2143450904" sldId="268"/>
            <ac:spMk id="13" creationId="{CB44330D-EA18-4254-AA95-EB49948539B8}"/>
          </ac:spMkLst>
        </pc:spChg>
        <pc:picChg chg="add mod">
          <ac:chgData name="Sarah Gothard" userId="0e53f415fda5f162" providerId="LiveId" clId="{76BE7779-A262-4A2B-9054-650F6E12DC30}" dt="2021-11-20T16:54:38.657" v="58" actId="26606"/>
          <ac:picMkLst>
            <pc:docMk/>
            <pc:sldMk cId="2143450904" sldId="268"/>
            <ac:picMk id="6" creationId="{6E607E66-FDC5-49BA-B7C5-5B81CADAEA29}"/>
          </ac:picMkLst>
        </pc:picChg>
      </pc:sldChg>
      <pc:sldChg chg="del">
        <pc:chgData name="Sarah Gothard" userId="0e53f415fda5f162" providerId="LiveId" clId="{76BE7779-A262-4A2B-9054-650F6E12DC30}" dt="2021-11-20T16:44:30.589" v="6" actId="47"/>
        <pc:sldMkLst>
          <pc:docMk/>
          <pc:sldMk cId="3919618392" sldId="268"/>
        </pc:sldMkLst>
      </pc:sldChg>
      <pc:sldChg chg="del">
        <pc:chgData name="Sarah Gothard" userId="0e53f415fda5f162" providerId="LiveId" clId="{76BE7779-A262-4A2B-9054-650F6E12DC30}" dt="2021-11-20T16:44:30.589" v="6" actId="47"/>
        <pc:sldMkLst>
          <pc:docMk/>
          <pc:sldMk cId="1184471657" sldId="269"/>
        </pc:sldMkLst>
      </pc:sldChg>
      <pc:sldChg chg="del">
        <pc:chgData name="Sarah Gothard" userId="0e53f415fda5f162" providerId="LiveId" clId="{76BE7779-A262-4A2B-9054-650F6E12DC30}" dt="2021-11-20T16:44:30.589" v="6" actId="47"/>
        <pc:sldMkLst>
          <pc:docMk/>
          <pc:sldMk cId="4209470424" sldId="270"/>
        </pc:sldMkLst>
      </pc:sldChg>
      <pc:sldChg chg="del">
        <pc:chgData name="Sarah Gothard" userId="0e53f415fda5f162" providerId="LiveId" clId="{76BE7779-A262-4A2B-9054-650F6E12DC30}" dt="2021-11-20T16:44:30.589" v="6" actId="47"/>
        <pc:sldMkLst>
          <pc:docMk/>
          <pc:sldMk cId="1366675752" sldId="271"/>
        </pc:sldMkLst>
      </pc:sldChg>
      <pc:sldChg chg="del">
        <pc:chgData name="Sarah Gothard" userId="0e53f415fda5f162" providerId="LiveId" clId="{76BE7779-A262-4A2B-9054-650F6E12DC30}" dt="2021-11-20T16:44:30.589" v="6" actId="47"/>
        <pc:sldMkLst>
          <pc:docMk/>
          <pc:sldMk cId="1400883174" sldId="27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649099-B618-476C-98DD-06C67D715A71}" type="datetimeFigureOut">
              <a:rPr lang="en-US" smtClean="0"/>
              <a:t>11/20/2021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66ECBD-5459-49F3-9711-72178A248767}" type="slidenum">
              <a:rPr lang="en-US" smtClean="0"/>
              <a:t>‹#›</a:t>
            </a:fld>
            <a:endParaRPr lang="en-US"/>
          </a:p>
        </p:txBody>
      </p:sp>
    </p:spTree>
    <p:extLst>
      <p:ext uri="{BB962C8B-B14F-4D97-AF65-F5344CB8AC3E}">
        <p14:creationId xmlns:p14="http://schemas.microsoft.com/office/powerpoint/2010/main" val="2352916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9A66ECBD-5459-49F3-9711-72178A248767}" type="slidenum">
              <a:rPr lang="en-US" smtClean="0"/>
              <a:t>1</a:t>
            </a:fld>
            <a:endParaRPr lang="en-US"/>
          </a:p>
        </p:txBody>
      </p:sp>
    </p:spTree>
    <p:extLst>
      <p:ext uri="{BB962C8B-B14F-4D97-AF65-F5344CB8AC3E}">
        <p14:creationId xmlns:p14="http://schemas.microsoft.com/office/powerpoint/2010/main" val="770169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B1D6E-CE2D-4F48-B2EA-82A069278C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A78397-60A3-47F4-861C-6A42FE582A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75FCF2-6E74-4499-B949-ED75184D12DE}"/>
              </a:ext>
            </a:extLst>
          </p:cNvPr>
          <p:cNvSpPr>
            <a:spLocks noGrp="1"/>
          </p:cNvSpPr>
          <p:nvPr>
            <p:ph type="dt" sz="half" idx="10"/>
          </p:nvPr>
        </p:nvSpPr>
        <p:spPr/>
        <p:txBody>
          <a:bodyPr/>
          <a:lstStyle/>
          <a:p>
            <a:fld id="{2159617D-CBE5-46DF-9E34-1F5F1065681F}" type="datetime1">
              <a:rPr lang="en-US" smtClean="0"/>
              <a:t>11/20/2021</a:t>
            </a:fld>
            <a:endParaRPr lang="en-US"/>
          </a:p>
        </p:txBody>
      </p:sp>
      <p:sp>
        <p:nvSpPr>
          <p:cNvPr id="5" name="Footer Placeholder 4">
            <a:extLst>
              <a:ext uri="{FF2B5EF4-FFF2-40B4-BE49-F238E27FC236}">
                <a16:creationId xmlns:a16="http://schemas.microsoft.com/office/drawing/2014/main" id="{E2FF8227-53D6-4E21-A382-4B5AFE6763B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6131191B-1FF3-4E79-B579-D24B17C8F7F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991820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C1FA1-E807-4A7C-B3EA-C0BF1576A9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AB5FAF-94C1-4A1E-9257-7005E82584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583744-E5E4-4F3E-BA25-6D294793FA50}"/>
              </a:ext>
            </a:extLst>
          </p:cNvPr>
          <p:cNvSpPr>
            <a:spLocks noGrp="1"/>
          </p:cNvSpPr>
          <p:nvPr>
            <p:ph type="dt" sz="half" idx="10"/>
          </p:nvPr>
        </p:nvSpPr>
        <p:spPr/>
        <p:txBody>
          <a:bodyPr/>
          <a:lstStyle/>
          <a:p>
            <a:fld id="{74B8B078-F18B-45FE-A905-B152D9BD89E8}" type="datetime1">
              <a:rPr lang="en-US" smtClean="0"/>
              <a:t>11/20/2021</a:t>
            </a:fld>
            <a:endParaRPr lang="en-US"/>
          </a:p>
        </p:txBody>
      </p:sp>
      <p:sp>
        <p:nvSpPr>
          <p:cNvPr id="5" name="Footer Placeholder 4">
            <a:extLst>
              <a:ext uri="{FF2B5EF4-FFF2-40B4-BE49-F238E27FC236}">
                <a16:creationId xmlns:a16="http://schemas.microsoft.com/office/drawing/2014/main" id="{218A97E1-F487-4A6E-9C0A-E5AAEB97D3B0}"/>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E76C810-92A3-4908-9386-DC38020CB04B}"/>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367891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17A2C1-3E61-400E-A783-9CDC63DAD4C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4BC8AB-74A5-448B-A069-06B24D7641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C928C2-8032-46B7-ADCB-3E8FE2F05B67}"/>
              </a:ext>
            </a:extLst>
          </p:cNvPr>
          <p:cNvSpPr>
            <a:spLocks noGrp="1"/>
          </p:cNvSpPr>
          <p:nvPr>
            <p:ph type="dt" sz="half" idx="10"/>
          </p:nvPr>
        </p:nvSpPr>
        <p:spPr/>
        <p:txBody>
          <a:bodyPr/>
          <a:lstStyle/>
          <a:p>
            <a:fld id="{2EFF6738-0E3B-472A-AB81-DC558B5FA0F2}" type="datetime1">
              <a:rPr lang="en-US" smtClean="0"/>
              <a:t>11/20/2021</a:t>
            </a:fld>
            <a:endParaRPr lang="en-US"/>
          </a:p>
        </p:txBody>
      </p:sp>
      <p:sp>
        <p:nvSpPr>
          <p:cNvPr id="5" name="Footer Placeholder 4">
            <a:extLst>
              <a:ext uri="{FF2B5EF4-FFF2-40B4-BE49-F238E27FC236}">
                <a16:creationId xmlns:a16="http://schemas.microsoft.com/office/drawing/2014/main" id="{F104782B-CDE1-4446-81CF-E3E93507CAC8}"/>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DF2D1179-9B5D-44A3-8779-BAF92358F11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4027764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C4491-BB8F-4C30-AAF5-13515302FB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62321F-BB0C-4E81-BF6E-F7F07AF540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905437-4FAA-4861-B03F-319E5EF16615}"/>
              </a:ext>
            </a:extLst>
          </p:cNvPr>
          <p:cNvSpPr>
            <a:spLocks noGrp="1"/>
          </p:cNvSpPr>
          <p:nvPr>
            <p:ph type="dt" sz="half" idx="10"/>
          </p:nvPr>
        </p:nvSpPr>
        <p:spPr/>
        <p:txBody>
          <a:bodyPr/>
          <a:lstStyle/>
          <a:p>
            <a:fld id="{A8102519-AF84-4054-B233-DCFF4881003A}" type="datetime1">
              <a:rPr lang="en-US" smtClean="0"/>
              <a:t>11/20/2021</a:t>
            </a:fld>
            <a:endParaRPr lang="en-US"/>
          </a:p>
        </p:txBody>
      </p:sp>
      <p:sp>
        <p:nvSpPr>
          <p:cNvPr id="5" name="Footer Placeholder 4">
            <a:extLst>
              <a:ext uri="{FF2B5EF4-FFF2-40B4-BE49-F238E27FC236}">
                <a16:creationId xmlns:a16="http://schemas.microsoft.com/office/drawing/2014/main" id="{C97D5D6B-E7EC-4A79-B6F8-C3D6BE724CE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873D603-3AF8-48AE-8C0B-0770F12D663D}"/>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030754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C1DC-6FAF-4696-9A0D-A388429ED9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4C298C4-CE3D-4A22-A801-C765AD487E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721E45-3208-44E8-95C0-E5987FD4A1E1}"/>
              </a:ext>
            </a:extLst>
          </p:cNvPr>
          <p:cNvSpPr>
            <a:spLocks noGrp="1"/>
          </p:cNvSpPr>
          <p:nvPr>
            <p:ph type="dt" sz="half" idx="10"/>
          </p:nvPr>
        </p:nvSpPr>
        <p:spPr/>
        <p:txBody>
          <a:bodyPr/>
          <a:lstStyle/>
          <a:p>
            <a:fld id="{31F42CDF-40F5-4A8C-A653-943A257588FF}" type="datetime1">
              <a:rPr lang="en-US" smtClean="0"/>
              <a:t>11/20/2021</a:t>
            </a:fld>
            <a:endParaRPr lang="en-US"/>
          </a:p>
        </p:txBody>
      </p:sp>
      <p:sp>
        <p:nvSpPr>
          <p:cNvPr id="5" name="Footer Placeholder 4">
            <a:extLst>
              <a:ext uri="{FF2B5EF4-FFF2-40B4-BE49-F238E27FC236}">
                <a16:creationId xmlns:a16="http://schemas.microsoft.com/office/drawing/2014/main" id="{AE81C190-D459-4C75-9FD5-23AA6AE49C5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09872ED9-D7D3-4571-BF7D-DE4B4CE51C93}"/>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119298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34934-11E0-4774-B7F6-425FC1CE33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20A23B-0A68-4830-A8C9-7D5A235CBC5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1893EB-3F28-42EC-BF99-81AF56F361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34F3A7-C0E9-448A-A2B1-207F882BD54A}"/>
              </a:ext>
            </a:extLst>
          </p:cNvPr>
          <p:cNvSpPr>
            <a:spLocks noGrp="1"/>
          </p:cNvSpPr>
          <p:nvPr>
            <p:ph type="dt" sz="half" idx="10"/>
          </p:nvPr>
        </p:nvSpPr>
        <p:spPr/>
        <p:txBody>
          <a:bodyPr/>
          <a:lstStyle/>
          <a:p>
            <a:fld id="{54247E1E-95A2-4677-9ACB-7A22AC8A606B}" type="datetime1">
              <a:rPr lang="en-US" smtClean="0"/>
              <a:t>11/20/2021</a:t>
            </a:fld>
            <a:endParaRPr lang="en-US"/>
          </a:p>
        </p:txBody>
      </p:sp>
      <p:sp>
        <p:nvSpPr>
          <p:cNvPr id="6" name="Footer Placeholder 5">
            <a:extLst>
              <a:ext uri="{FF2B5EF4-FFF2-40B4-BE49-F238E27FC236}">
                <a16:creationId xmlns:a16="http://schemas.microsoft.com/office/drawing/2014/main" id="{729C2566-04BD-45B6-92C0-C204388D6E5A}"/>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9DEF020E-1B4F-4026-975C-AB430FE8AC7E}"/>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5414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1CE96-D9C9-4656-AAA1-D799842972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19D760-EF65-4154-98AD-A89F7DF5FB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CBB4DA-BA79-4EF6-B8DD-0004F262B4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7EB104-A0F9-4EB3-ACCE-60DBCA05A9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DD5E4C-CF86-4596-8683-AAF82A2503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82CDC5-E009-43A3-8DD7-7A0FED9320EE}"/>
              </a:ext>
            </a:extLst>
          </p:cNvPr>
          <p:cNvSpPr>
            <a:spLocks noGrp="1"/>
          </p:cNvSpPr>
          <p:nvPr>
            <p:ph type="dt" sz="half" idx="10"/>
          </p:nvPr>
        </p:nvSpPr>
        <p:spPr/>
        <p:txBody>
          <a:bodyPr/>
          <a:lstStyle/>
          <a:p>
            <a:fld id="{81D427AC-9B82-48DB-AE6C-E760ACF217EA}" type="datetime1">
              <a:rPr lang="en-US" smtClean="0"/>
              <a:t>11/20/2021</a:t>
            </a:fld>
            <a:endParaRPr lang="en-US"/>
          </a:p>
        </p:txBody>
      </p:sp>
      <p:sp>
        <p:nvSpPr>
          <p:cNvPr id="8" name="Footer Placeholder 7">
            <a:extLst>
              <a:ext uri="{FF2B5EF4-FFF2-40B4-BE49-F238E27FC236}">
                <a16:creationId xmlns:a16="http://schemas.microsoft.com/office/drawing/2014/main" id="{135B6F51-FEBB-4217-9802-F1FCDB4B391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31F68EA2-56CF-47BE-81B4-2920BFEE7F5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2550804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F2E4A-1213-4C34-9736-F79774D4C47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E6BA252-6FB3-41B1-B046-4354378CB011}"/>
              </a:ext>
            </a:extLst>
          </p:cNvPr>
          <p:cNvSpPr>
            <a:spLocks noGrp="1"/>
          </p:cNvSpPr>
          <p:nvPr>
            <p:ph type="dt" sz="half" idx="10"/>
          </p:nvPr>
        </p:nvSpPr>
        <p:spPr/>
        <p:txBody>
          <a:bodyPr/>
          <a:lstStyle/>
          <a:p>
            <a:fld id="{6C743423-8DA6-470E-BC41-C9B952ABFEE1}" type="datetime1">
              <a:rPr lang="en-US" smtClean="0"/>
              <a:t>11/20/2021</a:t>
            </a:fld>
            <a:endParaRPr lang="en-US"/>
          </a:p>
        </p:txBody>
      </p:sp>
      <p:sp>
        <p:nvSpPr>
          <p:cNvPr id="4" name="Footer Placeholder 3">
            <a:extLst>
              <a:ext uri="{FF2B5EF4-FFF2-40B4-BE49-F238E27FC236}">
                <a16:creationId xmlns:a16="http://schemas.microsoft.com/office/drawing/2014/main" id="{D0B70FE0-466A-41A7-8F58-C90DA2817998}"/>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3E0360E7-4E0B-4B47-AA99-3EF07FD98817}"/>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531873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AC8D77-2E5F-46AC-A077-BEBC84F25469}"/>
              </a:ext>
            </a:extLst>
          </p:cNvPr>
          <p:cNvSpPr>
            <a:spLocks noGrp="1"/>
          </p:cNvSpPr>
          <p:nvPr>
            <p:ph type="dt" sz="half" idx="10"/>
          </p:nvPr>
        </p:nvSpPr>
        <p:spPr/>
        <p:txBody>
          <a:bodyPr/>
          <a:lstStyle/>
          <a:p>
            <a:fld id="{00ED8997-DD99-4066-8C1A-6057F84A5348}" type="datetime1">
              <a:rPr lang="en-US" smtClean="0"/>
              <a:t>11/20/2021</a:t>
            </a:fld>
            <a:endParaRPr lang="en-US"/>
          </a:p>
        </p:txBody>
      </p:sp>
      <p:sp>
        <p:nvSpPr>
          <p:cNvPr id="3" name="Footer Placeholder 2">
            <a:extLst>
              <a:ext uri="{FF2B5EF4-FFF2-40B4-BE49-F238E27FC236}">
                <a16:creationId xmlns:a16="http://schemas.microsoft.com/office/drawing/2014/main" id="{BC57ADD9-2F42-4318-B84D-F7F9E6387E33}"/>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0C295A67-6BEB-4EF0-AD4A-4156B808DA82}"/>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83899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0CE64-3F03-4FF8-AB07-6F60718FB3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0A0D1-0AD1-4560-BAC3-BF10F2751A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7B5ABB-772A-49FD-AB39-DAA83BE05F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CFF3D8-E698-4151-8151-A20E9897444C}"/>
              </a:ext>
            </a:extLst>
          </p:cNvPr>
          <p:cNvSpPr>
            <a:spLocks noGrp="1"/>
          </p:cNvSpPr>
          <p:nvPr>
            <p:ph type="dt" sz="half" idx="10"/>
          </p:nvPr>
        </p:nvSpPr>
        <p:spPr/>
        <p:txBody>
          <a:bodyPr/>
          <a:lstStyle/>
          <a:p>
            <a:fld id="{10F9E358-076F-426F-9710-57224A7C3F78}" type="datetime1">
              <a:rPr lang="en-US" smtClean="0"/>
              <a:t>11/20/2021</a:t>
            </a:fld>
            <a:endParaRPr lang="en-US"/>
          </a:p>
        </p:txBody>
      </p:sp>
      <p:sp>
        <p:nvSpPr>
          <p:cNvPr id="6" name="Footer Placeholder 5">
            <a:extLst>
              <a:ext uri="{FF2B5EF4-FFF2-40B4-BE49-F238E27FC236}">
                <a16:creationId xmlns:a16="http://schemas.microsoft.com/office/drawing/2014/main" id="{865C5909-900A-436F-A5D3-9A687CDEE9A1}"/>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422B53A3-69E5-4C13-AAA8-BF8DA639F6B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75284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64AAA-8490-4AC9-90DB-EE1287F5FB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AC3FCDA-038E-4C17-BB7D-8B1F2A66FA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717F25E-CD48-4DB4-B2BF-07305C5FCF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7C2423-2CEA-4B52-8A6A-AFAA6D5C8704}"/>
              </a:ext>
            </a:extLst>
          </p:cNvPr>
          <p:cNvSpPr>
            <a:spLocks noGrp="1"/>
          </p:cNvSpPr>
          <p:nvPr>
            <p:ph type="dt" sz="half" idx="10"/>
          </p:nvPr>
        </p:nvSpPr>
        <p:spPr/>
        <p:txBody>
          <a:bodyPr/>
          <a:lstStyle/>
          <a:p>
            <a:fld id="{31E3C16A-0A29-4BAC-AD52-D50CC487D18A}" type="datetime1">
              <a:rPr lang="en-US" smtClean="0"/>
              <a:t>11/20/2021</a:t>
            </a:fld>
            <a:endParaRPr lang="en-US"/>
          </a:p>
        </p:txBody>
      </p:sp>
      <p:sp>
        <p:nvSpPr>
          <p:cNvPr id="6" name="Footer Placeholder 5">
            <a:extLst>
              <a:ext uri="{FF2B5EF4-FFF2-40B4-BE49-F238E27FC236}">
                <a16:creationId xmlns:a16="http://schemas.microsoft.com/office/drawing/2014/main" id="{68386DF3-F2DB-4CAA-A62B-168CB69AE4AE}"/>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7259C72-0037-4255-B994-3BD56387F410}"/>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860983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EE38F4-98C2-4989-B95C-B473D4ADCB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540DA1-59FD-4DCA-9BA8-A7B9C399D9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6381E0-DDF7-45AD-90C7-51B77A53B8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C864C1-C0B4-4028-8B66-765D30B42839}" type="datetime1">
              <a:rPr lang="en-US" smtClean="0"/>
              <a:t>11/20/2021</a:t>
            </a:fld>
            <a:endParaRPr lang="en-US"/>
          </a:p>
        </p:txBody>
      </p:sp>
      <p:sp>
        <p:nvSpPr>
          <p:cNvPr id="5" name="Footer Placeholder 4">
            <a:extLst>
              <a:ext uri="{FF2B5EF4-FFF2-40B4-BE49-F238E27FC236}">
                <a16:creationId xmlns:a16="http://schemas.microsoft.com/office/drawing/2014/main" id="{C88CD5FF-7CE9-4AE2-913F-0E4B8AC295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3C43F142-7A53-45D1-876E-644E2A18BF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CE75F5-DBA7-402E-BA1E-260491ADC3E1}" type="slidenum">
              <a:rPr lang="en-US" smtClean="0"/>
              <a:t>‹#›</a:t>
            </a:fld>
            <a:endParaRPr lang="en-US"/>
          </a:p>
        </p:txBody>
      </p:sp>
    </p:spTree>
    <p:extLst>
      <p:ext uri="{BB962C8B-B14F-4D97-AF65-F5344CB8AC3E}">
        <p14:creationId xmlns:p14="http://schemas.microsoft.com/office/powerpoint/2010/main" val="946917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 name="Rectangle 8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EFB8E386-1D83-404E-B2DC-44D9CD8751CC}"/>
              </a:ext>
            </a:extLst>
          </p:cNvPr>
          <p:cNvPicPr>
            <a:picLocks noChangeAspect="1"/>
          </p:cNvPicPr>
          <p:nvPr/>
        </p:nvPicPr>
        <p:blipFill>
          <a:blip r:embed="rId3"/>
          <a:stretch>
            <a:fillRect/>
          </a:stretch>
        </p:blipFill>
        <p:spPr>
          <a:xfrm>
            <a:off x="643467" y="2283968"/>
            <a:ext cx="10905066" cy="2290064"/>
          </a:xfrm>
          <a:prstGeom prst="rect">
            <a:avLst/>
          </a:prstGeom>
        </p:spPr>
      </p:pic>
      <p:sp>
        <p:nvSpPr>
          <p:cNvPr id="4" name="Footer Placeholder 3">
            <a:extLst>
              <a:ext uri="{FF2B5EF4-FFF2-40B4-BE49-F238E27FC236}">
                <a16:creationId xmlns:a16="http://schemas.microsoft.com/office/drawing/2014/main" id="{6B9EE853-79E8-4548-B7E3-1647DD40572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06788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D40FD5EC-13B4-476B-BCB6-005E8C4D366A}"/>
              </a:ext>
            </a:extLst>
          </p:cNvPr>
          <p:cNvPicPr>
            <a:picLocks noGrp="1" noChangeAspect="1"/>
          </p:cNvPicPr>
          <p:nvPr>
            <p:ph idx="1"/>
          </p:nvPr>
        </p:nvPicPr>
        <p:blipFill>
          <a:blip r:embed="rId2"/>
          <a:stretch>
            <a:fillRect/>
          </a:stretch>
        </p:blipFill>
        <p:spPr>
          <a:xfrm>
            <a:off x="643467" y="1779609"/>
            <a:ext cx="10905066" cy="3298782"/>
          </a:xfrm>
          <a:prstGeom prst="rect">
            <a:avLst/>
          </a:prstGeom>
        </p:spPr>
      </p:pic>
      <p:sp>
        <p:nvSpPr>
          <p:cNvPr id="4" name="Footer Placeholder 3">
            <a:extLst>
              <a:ext uri="{FF2B5EF4-FFF2-40B4-BE49-F238E27FC236}">
                <a16:creationId xmlns:a16="http://schemas.microsoft.com/office/drawing/2014/main" id="{A6597387-5EAB-4BA4-9C15-AB8B083332D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4624321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F04B0DE3-504A-460B-A5B8-E5858AC9D904}"/>
              </a:ext>
            </a:extLst>
          </p:cNvPr>
          <p:cNvPicPr>
            <a:picLocks noGrp="1" noChangeAspect="1"/>
          </p:cNvPicPr>
          <p:nvPr>
            <p:ph idx="1"/>
          </p:nvPr>
        </p:nvPicPr>
        <p:blipFill>
          <a:blip r:embed="rId2"/>
          <a:stretch>
            <a:fillRect/>
          </a:stretch>
        </p:blipFill>
        <p:spPr>
          <a:xfrm>
            <a:off x="1054311" y="643467"/>
            <a:ext cx="10083377" cy="5571066"/>
          </a:xfrm>
          <a:prstGeom prst="rect">
            <a:avLst/>
          </a:prstGeom>
        </p:spPr>
      </p:pic>
      <p:sp>
        <p:nvSpPr>
          <p:cNvPr id="4" name="Footer Placeholder 3">
            <a:extLst>
              <a:ext uri="{FF2B5EF4-FFF2-40B4-BE49-F238E27FC236}">
                <a16:creationId xmlns:a16="http://schemas.microsoft.com/office/drawing/2014/main" id="{0EEE5875-DAA2-4796-93B7-AC04B32A0A1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37161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09B7D322-3654-4BEE-8984-10000A10C86B}"/>
              </a:ext>
            </a:extLst>
          </p:cNvPr>
          <p:cNvPicPr>
            <a:picLocks noGrp="1" noChangeAspect="1"/>
          </p:cNvPicPr>
          <p:nvPr>
            <p:ph idx="1"/>
          </p:nvPr>
        </p:nvPicPr>
        <p:blipFill>
          <a:blip r:embed="rId2"/>
          <a:stretch>
            <a:fillRect/>
          </a:stretch>
        </p:blipFill>
        <p:spPr>
          <a:xfrm>
            <a:off x="643467" y="1752346"/>
            <a:ext cx="10905066" cy="3353308"/>
          </a:xfrm>
          <a:prstGeom prst="rect">
            <a:avLst/>
          </a:prstGeom>
        </p:spPr>
      </p:pic>
      <p:sp>
        <p:nvSpPr>
          <p:cNvPr id="4" name="Footer Placeholder 3">
            <a:extLst>
              <a:ext uri="{FF2B5EF4-FFF2-40B4-BE49-F238E27FC236}">
                <a16:creationId xmlns:a16="http://schemas.microsoft.com/office/drawing/2014/main" id="{7A8E7B86-B05F-4EE0-8711-9DA60A9CC02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3272239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6E607E66-FDC5-49BA-B7C5-5B81CADAEA29}"/>
              </a:ext>
            </a:extLst>
          </p:cNvPr>
          <p:cNvPicPr>
            <a:picLocks noGrp="1" noChangeAspect="1"/>
          </p:cNvPicPr>
          <p:nvPr>
            <p:ph idx="1"/>
          </p:nvPr>
        </p:nvPicPr>
        <p:blipFill>
          <a:blip r:embed="rId2"/>
          <a:stretch>
            <a:fillRect/>
          </a:stretch>
        </p:blipFill>
        <p:spPr>
          <a:xfrm>
            <a:off x="913613" y="643467"/>
            <a:ext cx="10364773" cy="5571066"/>
          </a:xfrm>
          <a:prstGeom prst="rect">
            <a:avLst/>
          </a:prstGeom>
        </p:spPr>
      </p:pic>
      <p:sp>
        <p:nvSpPr>
          <p:cNvPr id="4" name="Footer Placeholder 3">
            <a:extLst>
              <a:ext uri="{FF2B5EF4-FFF2-40B4-BE49-F238E27FC236}">
                <a16:creationId xmlns:a16="http://schemas.microsoft.com/office/drawing/2014/main" id="{5403AC2B-9740-49A7-B4D0-3F45DC98CE2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143450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7" name="Rectangle 9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A4E8D8E9-DF64-4EC1-AE76-B59858109D9E}"/>
              </a:ext>
            </a:extLst>
          </p:cNvPr>
          <p:cNvPicPr>
            <a:picLocks noChangeAspect="1"/>
          </p:cNvPicPr>
          <p:nvPr/>
        </p:nvPicPr>
        <p:blipFill>
          <a:blip r:embed="rId2"/>
          <a:stretch>
            <a:fillRect/>
          </a:stretch>
        </p:blipFill>
        <p:spPr>
          <a:xfrm>
            <a:off x="643467" y="1697821"/>
            <a:ext cx="10905066" cy="3462358"/>
          </a:xfrm>
          <a:prstGeom prst="rect">
            <a:avLst/>
          </a:prstGeom>
        </p:spPr>
      </p:pic>
      <p:sp>
        <p:nvSpPr>
          <p:cNvPr id="4" name="Footer Placeholder 3">
            <a:extLst>
              <a:ext uri="{FF2B5EF4-FFF2-40B4-BE49-F238E27FC236}">
                <a16:creationId xmlns:a16="http://schemas.microsoft.com/office/drawing/2014/main" id="{1E45741D-DD30-4AEA-B08F-2C8441394B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843701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9" descr="Shape&#10;&#10;Description automatically generated with medium confidence">
            <a:extLst>
              <a:ext uri="{FF2B5EF4-FFF2-40B4-BE49-F238E27FC236}">
                <a16:creationId xmlns:a16="http://schemas.microsoft.com/office/drawing/2014/main" id="{D1CE0F0E-606F-41E3-87EB-874DB6B6098E}"/>
              </a:ext>
            </a:extLst>
          </p:cNvPr>
          <p:cNvPicPr>
            <a:picLocks noGrp="1" noChangeAspect="1"/>
          </p:cNvPicPr>
          <p:nvPr>
            <p:ph idx="1"/>
          </p:nvPr>
        </p:nvPicPr>
        <p:blipFill>
          <a:blip r:embed="rId2"/>
          <a:stretch>
            <a:fillRect/>
          </a:stretch>
        </p:blipFill>
        <p:spPr>
          <a:xfrm>
            <a:off x="1121834" y="643467"/>
            <a:ext cx="9948331" cy="5571066"/>
          </a:xfrm>
          <a:prstGeom prst="rect">
            <a:avLst/>
          </a:prstGeom>
        </p:spPr>
      </p:pic>
      <p:sp>
        <p:nvSpPr>
          <p:cNvPr id="4" name="Footer Placeholder 3">
            <a:extLst>
              <a:ext uri="{FF2B5EF4-FFF2-40B4-BE49-F238E27FC236}">
                <a16:creationId xmlns:a16="http://schemas.microsoft.com/office/drawing/2014/main" id="{310F099C-77BE-4B54-9049-DFDC9281BB3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781459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a:extLst>
              <a:ext uri="{FF2B5EF4-FFF2-40B4-BE49-F238E27FC236}">
                <a16:creationId xmlns:a16="http://schemas.microsoft.com/office/drawing/2014/main" id="{2408E3A0-F151-4150-9CAC-DC39B9462AA3}"/>
              </a:ext>
            </a:extLst>
          </p:cNvPr>
          <p:cNvPicPr>
            <a:picLocks noGrp="1" noChangeAspect="1"/>
          </p:cNvPicPr>
          <p:nvPr>
            <p:ph idx="1"/>
          </p:nvPr>
        </p:nvPicPr>
        <p:blipFill>
          <a:blip r:embed="rId2"/>
          <a:stretch>
            <a:fillRect/>
          </a:stretch>
        </p:blipFill>
        <p:spPr>
          <a:xfrm>
            <a:off x="643467" y="1765978"/>
            <a:ext cx="10905066" cy="3326044"/>
          </a:xfrm>
          <a:prstGeom prst="rect">
            <a:avLst/>
          </a:prstGeom>
        </p:spPr>
      </p:pic>
      <p:sp>
        <p:nvSpPr>
          <p:cNvPr id="4" name="Footer Placeholder 3">
            <a:extLst>
              <a:ext uri="{FF2B5EF4-FFF2-40B4-BE49-F238E27FC236}">
                <a16:creationId xmlns:a16="http://schemas.microsoft.com/office/drawing/2014/main" id="{A0CA43BD-7440-4D8C-8A45-AA4CA354D39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195516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a:extLst>
              <a:ext uri="{FF2B5EF4-FFF2-40B4-BE49-F238E27FC236}">
                <a16:creationId xmlns:a16="http://schemas.microsoft.com/office/drawing/2014/main" id="{F1F34CA7-DB61-4A97-9D95-76FC260DC320}"/>
              </a:ext>
            </a:extLst>
          </p:cNvPr>
          <p:cNvPicPr>
            <a:picLocks noGrp="1" noChangeAspect="1"/>
          </p:cNvPicPr>
          <p:nvPr>
            <p:ph idx="1"/>
          </p:nvPr>
        </p:nvPicPr>
        <p:blipFill>
          <a:blip r:embed="rId2"/>
          <a:stretch>
            <a:fillRect/>
          </a:stretch>
        </p:blipFill>
        <p:spPr>
          <a:xfrm>
            <a:off x="1143941" y="643467"/>
            <a:ext cx="9904118" cy="5571066"/>
          </a:xfrm>
          <a:prstGeom prst="rect">
            <a:avLst/>
          </a:prstGeom>
        </p:spPr>
      </p:pic>
      <p:sp>
        <p:nvSpPr>
          <p:cNvPr id="4" name="Footer Placeholder 3">
            <a:extLst>
              <a:ext uri="{FF2B5EF4-FFF2-40B4-BE49-F238E27FC236}">
                <a16:creationId xmlns:a16="http://schemas.microsoft.com/office/drawing/2014/main" id="{38720110-C035-4B2E-A1B8-28E3F887EB8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437595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2CDF7EA7-B53B-476B-BAF4-83B9B1971F7D}"/>
              </a:ext>
            </a:extLst>
          </p:cNvPr>
          <p:cNvPicPr>
            <a:picLocks noGrp="1" noChangeAspect="1"/>
          </p:cNvPicPr>
          <p:nvPr>
            <p:ph idx="1"/>
          </p:nvPr>
        </p:nvPicPr>
        <p:blipFill>
          <a:blip r:embed="rId2"/>
          <a:stretch>
            <a:fillRect/>
          </a:stretch>
        </p:blipFill>
        <p:spPr>
          <a:xfrm>
            <a:off x="643467" y="1793240"/>
            <a:ext cx="10905066" cy="3271520"/>
          </a:xfrm>
          <a:prstGeom prst="rect">
            <a:avLst/>
          </a:prstGeom>
        </p:spPr>
      </p:pic>
      <p:sp>
        <p:nvSpPr>
          <p:cNvPr id="4" name="Footer Placeholder 3">
            <a:extLst>
              <a:ext uri="{FF2B5EF4-FFF2-40B4-BE49-F238E27FC236}">
                <a16:creationId xmlns:a16="http://schemas.microsoft.com/office/drawing/2014/main" id="{9C8F2876-32C7-48AD-8D10-C9EEFB69899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44584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38AF6F55-D6EE-4359-A4BB-3CCEBA2DEDD5}"/>
              </a:ext>
            </a:extLst>
          </p:cNvPr>
          <p:cNvPicPr>
            <a:picLocks noGrp="1" noChangeAspect="1"/>
          </p:cNvPicPr>
          <p:nvPr>
            <p:ph idx="1"/>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84A4E077-A893-4B6C-95FE-999A3861E04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696553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60A93E90-7001-42B1-8401-756D23359933}"/>
              </a:ext>
            </a:extLst>
          </p:cNvPr>
          <p:cNvPicPr>
            <a:picLocks noGrp="1" noChangeAspect="1"/>
          </p:cNvPicPr>
          <p:nvPr>
            <p:ph idx="1"/>
          </p:nvPr>
        </p:nvPicPr>
        <p:blipFill>
          <a:blip r:embed="rId2"/>
          <a:stretch>
            <a:fillRect/>
          </a:stretch>
        </p:blipFill>
        <p:spPr>
          <a:xfrm>
            <a:off x="1121834" y="643467"/>
            <a:ext cx="9948331" cy="5571066"/>
          </a:xfrm>
          <a:prstGeom prst="rect">
            <a:avLst/>
          </a:prstGeom>
        </p:spPr>
      </p:pic>
      <p:sp>
        <p:nvSpPr>
          <p:cNvPr id="4" name="Footer Placeholder 3">
            <a:extLst>
              <a:ext uri="{FF2B5EF4-FFF2-40B4-BE49-F238E27FC236}">
                <a16:creationId xmlns:a16="http://schemas.microsoft.com/office/drawing/2014/main" id="{7541F902-9933-4687-B3B0-5E221057395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781892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68673E1B-DA87-4538-97F6-8FBCC11EF4CC}"/>
              </a:ext>
            </a:extLst>
          </p:cNvPr>
          <p:cNvPicPr>
            <a:picLocks noGrp="1" noChangeAspect="1"/>
          </p:cNvPicPr>
          <p:nvPr>
            <p:ph idx="1"/>
          </p:nvPr>
        </p:nvPicPr>
        <p:blipFill>
          <a:blip r:embed="rId2"/>
          <a:stretch>
            <a:fillRect/>
          </a:stretch>
        </p:blipFill>
        <p:spPr>
          <a:xfrm>
            <a:off x="643467" y="1588771"/>
            <a:ext cx="10905066" cy="3680458"/>
          </a:xfrm>
          <a:prstGeom prst="rect">
            <a:avLst/>
          </a:prstGeom>
        </p:spPr>
      </p:pic>
      <p:sp>
        <p:nvSpPr>
          <p:cNvPr id="4" name="Footer Placeholder 3">
            <a:extLst>
              <a:ext uri="{FF2B5EF4-FFF2-40B4-BE49-F238E27FC236}">
                <a16:creationId xmlns:a16="http://schemas.microsoft.com/office/drawing/2014/main" id="{343DA31F-D005-4988-965E-67A1A7E2692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900907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1100</TotalTime>
  <Words>69</Words>
  <Application>Microsoft Office PowerPoint</Application>
  <PresentationFormat>Widescreen</PresentationFormat>
  <Paragraphs>15</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12</cp:revision>
  <dcterms:created xsi:type="dcterms:W3CDTF">2021-03-05T00:09:04Z</dcterms:created>
  <dcterms:modified xsi:type="dcterms:W3CDTF">2021-11-20T16:54:38Z</dcterms:modified>
</cp:coreProperties>
</file>