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2E327-8128-42C7-9DFA-1F6063F993F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FEB13-A8D2-46B1-81EA-344D65FDD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8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50BA-D58F-7F4E-2552-67F43D245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BF683-8EE3-7783-5731-B20BABDB5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4F7E-C1B7-6B56-5454-6A0A7D07A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086F8-D6C8-3269-472B-D504E733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4CE7E-1AF0-9834-C01A-1EA665CD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13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9160-D854-EC58-A302-454CBBEF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5118-8551-A0C0-F9C5-840B5A320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4E1C-80C7-A782-7308-50C36DE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F24D8-3164-F915-B1CB-E6AC3D78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682FF-C00F-12B8-B44A-59D8EEF9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9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AED3-A536-8FE7-0B84-8D8AB858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1C18C-8CFC-528B-D405-E23968FFE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BAA31-1AE2-DB52-DC86-CC6EFED8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7F30-0F0E-74EE-DC9E-F931C508B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B7345-35A1-FC50-8F2C-8712163F4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0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4DA9-EDF0-4873-6EC8-397540105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8268-D6B4-3DFE-33CF-0595DB06E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3BCA7-0AD7-A3E1-E9AA-F7481A500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4FE4F-4AC6-B50A-C9D5-8A0476489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C52A3-1A76-F9BC-43B5-27439CB2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250A6-D961-1987-7BE4-635C2971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0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2E329-0B45-5D33-7A05-30B36D764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DCE09-DA06-D5F3-2BFB-3553CBA9A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576AC-11EA-EAA2-0A3E-BF428D11E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99E12-4CE1-6BDA-F6DF-8D10B0C39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303E2-2913-7968-4A4E-DA8954761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50D298-A900-3188-C9B5-194BB3D4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41BC87-56FD-7ACC-C8BB-9A53C98F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F7DAE1-9A7C-0A3E-0B96-02F18C23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9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BD37-54B8-8173-0A71-802CD369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576B26-AA4D-97C2-B367-0327C59A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159EA9-2E4A-3D87-1BE3-94A4177D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56A43-54DE-0388-836D-8AF61297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3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B444A9-03E8-1450-1591-4251A316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1766C-32CE-E50B-15AD-B45DD960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3A3A6-01F7-8609-1DC4-47CCBFBA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878B-91E3-292B-77D8-B4A8746B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AC1CD-B727-76A6-6D14-FEEF59BEA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BE50B-AF33-AD17-AF2F-240C74BFC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9E03A-E111-778C-C13B-018B54837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4D6F2-F218-DFAB-2472-44AB79B9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AB02A-0CC0-246E-56CF-F031BFE7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7A4C-B8CE-F717-B644-9B6B7E967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E3068-8804-D154-AD0E-7073FD6DE39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B0F6E-28FB-CC5D-B32E-2D936A45C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5959D-A52F-BB81-3464-3B2F0E6DE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23BFB-B046-4C8E-B0B4-16283945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D427C-D87D-04E4-4AC3-CF0A8C3E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2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5456-451D-AEDC-A60A-B4EF5004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CA47B-8A65-C522-5AFD-C81DC4AA1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4E76A-2C45-6906-132D-40A6BBEC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5580-BB31-3306-8091-42383CAD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CB33F-9621-96D1-E337-5B7026AA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8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724B6A-9B3F-361A-8FD4-723B0FAD9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5B7E3-6C7C-B4DD-5D47-BAECEE746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2C89-B92F-D66B-AA34-3481E1317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DB3A8-BA4D-A315-4371-C2C7FB65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0C192-ECAC-95F4-1514-1F51C565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6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EC554F0-E5B4-8F41-9B02-A5CC48A928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922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1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D04E42-5CCB-49C6-AB42-6905F6B81218}" type="datetime1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904A3627-209E-6492-FB1E-B61E6DA8A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77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1F73F-7CEA-43BB-A41F-F4B64A7EC9D1}" type="datetime1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4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EC99E-6062-4854-93A7-E8427FFD14FA}" type="datetime1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78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67595D-A4DE-4C64-B72E-27955F711399}" type="datetime1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7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B4AC5-270F-49FE-BDDE-66D71CEE792C}" type="datetime1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68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41A5C3-AF63-4931-AAC6-28834851B5FC}" type="datetime1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B6CFF-36C4-4705-9665-D0CA3AA4FA31}" type="datetime1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8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A2641C-42EA-469E-8B34-6B12E51DE84E}" type="datetime1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0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3BFA96-5E6F-4BAE-A9CF-2DC64591F103}" type="datetime1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35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0CE53C-B4B1-4D35-864C-C014093F5EA2}" type="datetime1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015EF-0635-77CC-B149-284549DE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11C59-3D61-4BF2-71B9-86DFE98E3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7427F-A13D-39BC-7B1E-83D955FE2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7C0FA-4E78-43C1-8D4E-38DAC2AAD51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27924-815F-B875-7F98-24E05E2AB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1316-97D6-1180-1AAE-BDB691A30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18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892B04-6A6A-C787-DE4B-17A91E5FDF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268505"/>
            <a:ext cx="10287000" cy="2320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E298A3-1AD9-A52E-7432-584E89BC6713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EB72967-93AD-FBAF-B41F-C1A4A15C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EDD7B6-FDDC-923B-DFE2-A63B8D0E2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20632-8767-175C-774C-508EF8CA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706CD3-CE4A-62F5-6CE7-2EB22C6E5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1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E88823-9458-BD3B-4869-CBEC347D893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31139-AB06-26FB-5F95-EBC0E8EF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84790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A25D31-3B0C-2D83-9488-06067E002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ADB830-DA81-D470-FA5D-C73E28140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3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7C2F-96B7-89FA-299E-A6C0BEEC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8E34A2-B48F-35BF-A132-8D83F5ADA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4F3B26-B931-B30E-AB4E-E6500812E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03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5E373-6114-876A-5C67-D2B8B26DD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7DF51-1959-9BFD-1EF7-F2240C0C90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BC6F15-AA43-E9D6-CC0E-8190A81A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674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89B29-617A-23C8-10E7-25834D47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3681E-CB6E-F390-9D04-75ECBCCA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F23DFD-70D0-9884-4A3A-A50EB2D65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9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4F4A2-5651-16DC-3BDB-4707078CA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F84A56-8AA2-28C8-7188-424B6507D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38DFE4-16DE-082E-AB6D-0866B7DF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3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6312-8CD0-9012-FE30-DD2D163D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49656C-B1ED-8829-F9DB-308AA3B2901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F44200-75F1-E0C3-73B1-C7145B7F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851815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7D2BB-FD6D-8FB6-C53B-C62C7870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3C0B08-F90A-A514-9202-DC49A51A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ED820F-AC4B-A469-1A7B-F1A18B56B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1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8D18-1763-699E-532F-D98D0FEBE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F61EA-BAEA-C9DA-FF52-8438A2489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329BB7-A831-5448-13BF-AEE89763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3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159A-128E-9E51-318A-E06F6B6E1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5CFED5-50C0-8EF5-2353-16431341D4B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0D3710-AE65-B02B-9FC8-D1217C57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35544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73</Words>
  <Application>Microsoft Office PowerPoint</Application>
  <PresentationFormat>Widescreen</PresentationFormat>
  <Paragraphs>16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3</cp:revision>
  <dcterms:created xsi:type="dcterms:W3CDTF">2026-10-03T14:05:31Z</dcterms:created>
  <dcterms:modified xsi:type="dcterms:W3CDTF">2026-10-24T17:29:19Z</dcterms:modified>
</cp:coreProperties>
</file>