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sldIdLst>
    <p:sldId id="339" r:id="rId3"/>
    <p:sldId id="256" r:id="rId4"/>
    <p:sldId id="340" r:id="rId5"/>
    <p:sldId id="341" r:id="rId6"/>
    <p:sldId id="342" r:id="rId7"/>
    <p:sldId id="343" r:id="rId8"/>
    <p:sldId id="345" r:id="rId9"/>
    <p:sldId id="344" r:id="rId10"/>
    <p:sldId id="34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4DD44D-2B5B-4C78-B45E-3F2027512AA7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A0934C-9415-45B8-9174-8C6B990CD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622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08103-9D4C-081E-EB05-655417C95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F6E4A2-D918-C472-ADE5-4F018FA59F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479E4E-BB26-8A03-06BB-0CD6C2E9D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You are welcome to use or modify these PowerPoints as needed. Feel free to change the design or layout to suit your ministry, school, home, or company. </a:t>
            </a:r>
            <a:r>
              <a:rPr lang="en-US"/>
              <a:t>More PowerPoint slides can be found at mobilehymns.org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C45538-A705-90DA-4DD8-414A768FBC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908AF-65BE-457F-9D87-289A548E61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907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6944D-75AE-2498-804D-23F1F22549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189ADB-A298-D77C-F852-C7EA3919DF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7F3DBB-C06D-06BD-BA19-D3AF3D6A1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CEE9A-80B2-4F83-8C51-0744CB783D8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ED87E-E324-B81B-3DDC-409E57AC4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C3203F-18C0-3377-DEF1-7E90DFD94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E9F4-D757-4531-B8CB-FD64F4DA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08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CBDAB-E397-A4DB-3491-FA6CB8F2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11062-A9EA-9851-A96C-5420A0980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4E33D5-F947-A16B-E745-0AB494D58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CEE9A-80B2-4F83-8C51-0744CB783D8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2A848-F02E-78B5-2400-37781D386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9A517A-C9F4-F9E8-E8FD-C18614EFE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E9F4-D757-4531-B8CB-FD64F4DA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1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7B9AC-6027-324C-3601-74E6810EB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FC2901-7A3B-AD74-1B92-C6CA76231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46F8C-030D-FB3A-6D1B-484BC007B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CEE9A-80B2-4F83-8C51-0744CB783D8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E89F0-45AE-44FE-A598-8CFA86A44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09123-E8E3-85C5-1E2A-0D02FE12E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E9F4-D757-4531-B8CB-FD64F4DA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703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D1E4E-F243-C348-F64C-43161566E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C4F81-DD36-6C5C-ADF6-C9AECE2D10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EB1C2D-86DF-82D5-3377-56174C74D7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8C2755-6D2A-74C8-0552-6CE2CA2D5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CEE9A-80B2-4F83-8C51-0744CB783D8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29D94D-49D6-6138-8E8A-F72DA4046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CE2387-0785-2E59-4125-BEC80C92A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E9F4-D757-4531-B8CB-FD64F4DA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955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6C207-0E25-004A-992C-D1A691CA6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E005A3-5D2B-DBC8-765F-E2CB3177D1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C2340F-67D9-2769-D6D5-8EC349927D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99BE69-0B1C-AE64-2232-63264F9B5D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DD01D4-E7DF-87E4-44FF-1B0A38D359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A0832B-BB08-D5C8-625D-D9442BF12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CEE9A-80B2-4F83-8C51-0744CB783D8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DFEE8D-3B3B-8C6A-5CFA-8E6310CF3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E4E786-C940-A058-1FC4-5C0C36EFE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E9F4-D757-4531-B8CB-FD64F4DA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816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6E114-5DA1-9A10-EF49-322528B6F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53B078-98C0-49A9-8A3B-C3C484E8E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CEE9A-80B2-4F83-8C51-0744CB783D8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922759-9343-4C9E-23E1-12DA5C4D8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3CE8E0-AF46-F6BD-0767-54801E3C1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E9F4-D757-4531-B8CB-FD64F4DA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104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FDA437-130A-DF9E-D796-70D19F46B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CEE9A-80B2-4F83-8C51-0744CB783D8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D0F06F-8D53-341F-1A9F-7530F67D1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2E68ED-2644-A3F3-6749-CC5F7DF98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E9F4-D757-4531-B8CB-FD64F4DA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43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3886B-6988-93DD-43B9-38CAD4572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94619-0E7A-C95F-958D-930F0A542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AF9670-8E4B-713B-B7C0-41D791B91C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B111CA-5F9B-2353-4FD4-9ABAA25C2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CEE9A-80B2-4F83-8C51-0744CB783D8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E25EF-E325-A0AE-55F6-8CF739EB7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CC8E74-BC34-0D50-8466-EC3380A62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E9F4-D757-4531-B8CB-FD64F4DA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310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2B4EC-20B1-0995-6C47-75ECAA4A5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31014F-6069-6F23-A2CD-6E6A3409024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A6E59E-EBF9-87AB-0DDD-F3583BB438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834E58-17A1-818B-2B3D-4F68D97D2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CEE9A-80B2-4F83-8C51-0744CB783D8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9CF2CB-0794-87C8-F0A8-334B93FDF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0976F1-3708-A210-17C8-1032A9C09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E9F4-D757-4531-B8CB-FD64F4DA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100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D85F3-384C-7F12-82E7-DCE950C21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B60A6D-A7CE-36D2-74EC-165CDCB832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C14C2-53E4-9EB0-8D4B-826FB823A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CEE9A-80B2-4F83-8C51-0744CB783D8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65516-A9EA-05D7-90F2-957E3B03C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14035-E828-B037-D378-CA9AC39F0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E9F4-D757-4531-B8CB-FD64F4DA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816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3CC4F4-5B38-56EC-1FE3-3631DEFDB0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6187D2-1855-D56C-24C2-A6F4AC3129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65CC2D-F0E0-7C8C-B036-270D5F5BB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CEE9A-80B2-4F83-8C51-0744CB783D8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629185-77DA-ADEB-19DE-B9635B5BB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D15C76-F6E1-7386-F3D5-6B7971A89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E9F4-D757-4531-B8CB-FD64F4DA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2312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14B0A9-0186-497C-8711-C9C8F6415D24}" type="datetime1">
              <a:rPr lang="en-US" smtClean="0"/>
              <a:t>10/24/2026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850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379564-9312-F277-153C-CB114FAA5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CAD10-3159-7244-D213-97E8F27DF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6BD2-341C-4069-6C7B-E6A547001D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2CEE9A-80B2-4F83-8C51-0744CB783D8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D787D2-2D7D-FF2E-8F41-CD1EA974D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000" y="6603999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036E01-86FF-A380-2AB2-E7EFCB7C7E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31E9F4-D757-4531-B8CB-FD64F4DA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408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5000" y="6604000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579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987C49-136A-F915-4150-9A83720FE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4731117-3976-4491-A1BD-0E0F5020AD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0073BCFC-A707-B537-BEF3-666086705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A6211C-4BD7-6F98-0607-29C465598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467" y="6356350"/>
            <a:ext cx="11237976" cy="5016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 Domain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30F915-6E81-2582-4568-F8FFF019BB1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039027"/>
            <a:ext cx="10287000" cy="27799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E686058-2741-4705-CB69-5779A7E7DA06}"/>
              </a:ext>
            </a:extLst>
          </p:cNvPr>
          <p:cNvSpPr txBox="1"/>
          <p:nvPr/>
        </p:nvSpPr>
        <p:spPr>
          <a:xfrm>
            <a:off x="9610344" y="6446520"/>
            <a:ext cx="2190793" cy="307777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sz="1400">
                <a:solidFill>
                  <a:srgbClr val="BFBFBF"/>
                </a:solidFill>
              </a:rPr>
              <a:t>Prepared by </a:t>
            </a:r>
            <a:r>
              <a:rPr lang="en-US" sz="1400" b="1">
                <a:solidFill>
                  <a:srgbClr val="BFBFBF"/>
                </a:solidFill>
              </a:rPr>
              <a:t>Mobile Hymns</a:t>
            </a:r>
          </a:p>
        </p:txBody>
      </p:sp>
    </p:spTree>
    <p:extLst>
      <p:ext uri="{BB962C8B-B14F-4D97-AF65-F5344CB8AC3E}">
        <p14:creationId xmlns:p14="http://schemas.microsoft.com/office/powerpoint/2010/main" val="1358353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8E98CC2-F279-E5BF-6650-55386D757AA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4FB371B-CD2D-1F51-E3A4-34930FB48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535759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6E9A2E-A1CA-E67B-9C65-5CB399DA4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8DC362-CF3D-FD24-8358-ED2D71A2C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007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5ED2DA4-8087-4817-927E-F672E65AAAC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F3B108-5D94-64FC-2A40-430EB38E9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3881094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6BDB8-F771-8CD2-0631-AC1E0E660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167819-F169-09CC-5C9D-2867266AF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5E6812-4C6A-8C10-6B72-D8B6B0CB11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839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E4F8AB2-24DF-B525-976C-4BA7BF5779F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9E4F9A-85B0-EC22-DB79-3E6EC751C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333265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FB1B0-ACBF-933B-817A-4D2E82589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ABEA297-B9A2-7AE8-F8CB-BCA45526E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FE69A4-1B34-44B5-8A2B-874CEAD8F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847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A2A9E7D-48C6-D740-172D-F90473CC29D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FB4762E-F0E4-44B7-22CE-CBFA24C00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3821123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CF410-BD29-C3A7-4C9F-849AB2D19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FB3ECF-AB80-D9BB-CC5B-07CDAA034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545176-8811-31FC-8C35-6EB48969E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103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65</Words>
  <Application>Microsoft Office PowerPoint</Application>
  <PresentationFormat>Widescreen</PresentationFormat>
  <Paragraphs>12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Gothard, Sarah</dc:creator>
  <cp:lastModifiedBy>Gothard, Sarah</cp:lastModifiedBy>
  <cp:revision>3</cp:revision>
  <dcterms:created xsi:type="dcterms:W3CDTF">2026-10-24T20:51:44Z</dcterms:created>
  <dcterms:modified xsi:type="dcterms:W3CDTF">2026-10-25T01:13:46Z</dcterms:modified>
</cp:coreProperties>
</file>