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26" r:id="rId1"/>
  </p:sldMasterIdLst>
  <p:notesMasterIdLst>
    <p:notesMasterId r:id="rId4"/>
  </p:notesMasterIdLst>
  <p:handoutMasterIdLst>
    <p:handoutMasterId r:id="rId5"/>
  </p:handoutMasterIdLst>
  <p:sldIdLst>
    <p:sldId id="262" r:id="rId2"/>
    <p:sldId id="272"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707"/>
    <a:srgbClr val="3E0000"/>
    <a:srgbClr val="212123"/>
    <a:srgbClr val="263D17"/>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BC817C-25B4-4F31-A09C-26A24843E5B9}" v="2" dt="2020-05-25T01:25:45.272"/>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1160" autoAdjust="0"/>
  </p:normalViewPr>
  <p:slideViewPr>
    <p:cSldViewPr snapToGrid="0" showGuides="1">
      <p:cViewPr varScale="1">
        <p:scale>
          <a:sx n="65" d="100"/>
          <a:sy n="65" d="100"/>
        </p:scale>
        <p:origin x="97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F98AA0CA-2708-4839-BEB1-B1F2789F4DF7}"/>
    <pc:docChg chg="custSel delSld modSld">
      <pc:chgData name="Sarah Gothard" userId="0e53f415fda5f162" providerId="LiveId" clId="{F98AA0CA-2708-4839-BEB1-B1F2789F4DF7}" dt="2020-05-25T01:26:03.553" v="15" actId="1076"/>
      <pc:docMkLst>
        <pc:docMk/>
      </pc:docMkLst>
      <pc:sldChg chg="addSp delSp">
        <pc:chgData name="Sarah Gothard" userId="0e53f415fda5f162" providerId="LiveId" clId="{F98AA0CA-2708-4839-BEB1-B1F2789F4DF7}" dt="2020-05-25T01:25:31.628" v="1"/>
        <pc:sldMkLst>
          <pc:docMk/>
          <pc:sldMk cId="219344417" sldId="262"/>
        </pc:sldMkLst>
        <pc:picChg chg="add">
          <ac:chgData name="Sarah Gothard" userId="0e53f415fda5f162" providerId="LiveId" clId="{F98AA0CA-2708-4839-BEB1-B1F2789F4DF7}" dt="2020-05-25T01:25:31.628" v="1"/>
          <ac:picMkLst>
            <pc:docMk/>
            <pc:sldMk cId="219344417" sldId="262"/>
            <ac:picMk id="3" creationId="{DDDFFD9D-9392-4A05-AF7C-ACA95DF32E74}"/>
          </ac:picMkLst>
        </pc:picChg>
        <pc:picChg chg="del">
          <ac:chgData name="Sarah Gothard" userId="0e53f415fda5f162" providerId="LiveId" clId="{F98AA0CA-2708-4839-BEB1-B1F2789F4DF7}" dt="2020-05-25T01:25:31.370" v="0" actId="478"/>
          <ac:picMkLst>
            <pc:docMk/>
            <pc:sldMk cId="219344417" sldId="262"/>
            <ac:picMk id="6" creationId="{4F49CF9C-B02B-4E7B-B7BC-DF5A496D97A5}"/>
          </ac:picMkLst>
        </pc:picChg>
      </pc:sldChg>
      <pc:sldChg chg="del">
        <pc:chgData name="Sarah Gothard" userId="0e53f415fda5f162" providerId="LiveId" clId="{F98AA0CA-2708-4839-BEB1-B1F2789F4DF7}" dt="2020-05-25T01:25:35.757" v="2" actId="2696"/>
        <pc:sldMkLst>
          <pc:docMk/>
          <pc:sldMk cId="795945589" sldId="264"/>
        </pc:sldMkLst>
      </pc:sldChg>
      <pc:sldChg chg="del">
        <pc:chgData name="Sarah Gothard" userId="0e53f415fda5f162" providerId="LiveId" clId="{F98AA0CA-2708-4839-BEB1-B1F2789F4DF7}" dt="2020-05-25T01:25:35.777" v="3" actId="2696"/>
        <pc:sldMkLst>
          <pc:docMk/>
          <pc:sldMk cId="4262421775" sldId="265"/>
        </pc:sldMkLst>
      </pc:sldChg>
      <pc:sldChg chg="del">
        <pc:chgData name="Sarah Gothard" userId="0e53f415fda5f162" providerId="LiveId" clId="{F98AA0CA-2708-4839-BEB1-B1F2789F4DF7}" dt="2020-05-25T01:25:35.798" v="4" actId="2696"/>
        <pc:sldMkLst>
          <pc:docMk/>
          <pc:sldMk cId="2730007273" sldId="266"/>
        </pc:sldMkLst>
      </pc:sldChg>
      <pc:sldChg chg="del">
        <pc:chgData name="Sarah Gothard" userId="0e53f415fda5f162" providerId="LiveId" clId="{F98AA0CA-2708-4839-BEB1-B1F2789F4DF7}" dt="2020-05-25T01:25:35.812" v="5" actId="2696"/>
        <pc:sldMkLst>
          <pc:docMk/>
          <pc:sldMk cId="2817003250" sldId="267"/>
        </pc:sldMkLst>
      </pc:sldChg>
      <pc:sldChg chg="del">
        <pc:chgData name="Sarah Gothard" userId="0e53f415fda5f162" providerId="LiveId" clId="{F98AA0CA-2708-4839-BEB1-B1F2789F4DF7}" dt="2020-05-25T01:25:35.821" v="6" actId="2696"/>
        <pc:sldMkLst>
          <pc:docMk/>
          <pc:sldMk cId="1043512551" sldId="268"/>
        </pc:sldMkLst>
      </pc:sldChg>
      <pc:sldChg chg="del">
        <pc:chgData name="Sarah Gothard" userId="0e53f415fda5f162" providerId="LiveId" clId="{F98AA0CA-2708-4839-BEB1-B1F2789F4DF7}" dt="2020-05-25T01:25:35.835" v="7" actId="2696"/>
        <pc:sldMkLst>
          <pc:docMk/>
          <pc:sldMk cId="536624748" sldId="269"/>
        </pc:sldMkLst>
      </pc:sldChg>
      <pc:sldChg chg="del">
        <pc:chgData name="Sarah Gothard" userId="0e53f415fda5f162" providerId="LiveId" clId="{F98AA0CA-2708-4839-BEB1-B1F2789F4DF7}" dt="2020-05-25T01:25:35.845" v="8" actId="2696"/>
        <pc:sldMkLst>
          <pc:docMk/>
          <pc:sldMk cId="2421891661" sldId="270"/>
        </pc:sldMkLst>
      </pc:sldChg>
      <pc:sldChg chg="del">
        <pc:chgData name="Sarah Gothard" userId="0e53f415fda5f162" providerId="LiveId" clId="{F98AA0CA-2708-4839-BEB1-B1F2789F4DF7}" dt="2020-05-25T01:25:35.857" v="9" actId="2696"/>
        <pc:sldMkLst>
          <pc:docMk/>
          <pc:sldMk cId="943652105" sldId="271"/>
        </pc:sldMkLst>
      </pc:sldChg>
      <pc:sldChg chg="addSp delSp modSp">
        <pc:chgData name="Sarah Gothard" userId="0e53f415fda5f162" providerId="LiveId" clId="{F98AA0CA-2708-4839-BEB1-B1F2789F4DF7}" dt="2020-05-25T01:26:03.553" v="15" actId="1076"/>
        <pc:sldMkLst>
          <pc:docMk/>
          <pc:sldMk cId="2721308120" sldId="272"/>
        </pc:sldMkLst>
        <pc:picChg chg="del">
          <ac:chgData name="Sarah Gothard" userId="0e53f415fda5f162" providerId="LiveId" clId="{F98AA0CA-2708-4839-BEB1-B1F2789F4DF7}" dt="2020-05-25T01:25:38.576" v="10" actId="478"/>
          <ac:picMkLst>
            <pc:docMk/>
            <pc:sldMk cId="2721308120" sldId="272"/>
            <ac:picMk id="3" creationId="{E8A282AE-9166-4610-A6D1-6619F8779C11}"/>
          </ac:picMkLst>
        </pc:picChg>
        <pc:picChg chg="add mod">
          <ac:chgData name="Sarah Gothard" userId="0e53f415fda5f162" providerId="LiveId" clId="{F98AA0CA-2708-4839-BEB1-B1F2789F4DF7}" dt="2020-05-25T01:26:03.553" v="15" actId="1076"/>
          <ac:picMkLst>
            <pc:docMk/>
            <pc:sldMk cId="2721308120" sldId="272"/>
            <ac:picMk id="5" creationId="{AAFBF977-99AE-4286-9F01-931A07E563B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5/24/2020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5/24/2020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7342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13280584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F1B597-F26C-4EAF-A163-38755C5479C0}" type="datetime1">
              <a:rPr lang="en-US" smtClean="0"/>
              <a:t>5/24/2020</a:t>
            </a:fld>
            <a:endParaRPr lang="en-US" dirty="0"/>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3670018150"/>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F1B597-F26C-4EAF-A163-38755C5479C0}" type="datetime1">
              <a:rPr lang="en-US" smtClean="0"/>
              <a:t>5/24/2020</a:t>
            </a:fld>
            <a:endParaRPr lang="en-US" dirty="0"/>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295256786"/>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F1B597-F26C-4EAF-A163-38755C5479C0}" type="datetime1">
              <a:rPr lang="en-US" smtClean="0"/>
              <a:t>5/24/2020</a:t>
            </a:fld>
            <a:endParaRPr lang="en-US" dirty="0"/>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pPr/>
              <a:t>‹#›</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7624871"/>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F1B597-F26C-4EAF-A163-38755C5479C0}" type="datetime1">
              <a:rPr lang="en-US" smtClean="0"/>
              <a:t>5/24/2020</a:t>
            </a:fld>
            <a:endParaRPr lang="en-US" dirty="0"/>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01404856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7F1B597-F26C-4EAF-A163-38755C5479C0}" type="datetime1">
              <a:rPr lang="en-US" smtClean="0"/>
              <a:t>5/24/2020</a:t>
            </a:fld>
            <a:endParaRPr lang="en-US" dirty="0"/>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060033603"/>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7F1B597-F26C-4EAF-A163-38755C5479C0}" type="datetime1">
              <a:rPr lang="en-US" smtClean="0"/>
              <a:t>5/24/2020</a:t>
            </a:fld>
            <a:endParaRPr lang="en-US" dirty="0"/>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4244012928"/>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5/24/2020</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81047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5/24/2020</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705240723"/>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a:prstGeom prst="rect">
            <a:avLst/>
          </a:prstGeom>
        </p:spPr>
        <p:txBody>
          <a:bodyPr/>
          <a:lstStyle/>
          <a:p>
            <a:r>
              <a:rPr lang="en-US" dirty="0"/>
              <a:t>Public Domain</a:t>
            </a:r>
          </a:p>
        </p:txBody>
      </p:sp>
      <p:sp>
        <p:nvSpPr>
          <p:cNvPr id="6" name="Slide Number Placeholder 5"/>
          <p:cNvSpPr>
            <a:spLocks noGrp="1"/>
          </p:cNvSpPr>
          <p:nvPr>
            <p:ph type="sldNum" sz="quarter" idx="12"/>
          </p:nvPr>
        </p:nvSpPr>
        <p:spPr>
          <a:xfrm>
            <a:off x="10514011" y="5883275"/>
            <a:ext cx="753545" cy="365125"/>
          </a:xfrm>
          <a:prstGeom prst="rect">
            <a:avLst/>
          </a:prstGeom>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0599995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a:prstGeom prst="rect">
            <a:avLst/>
          </a:prstGeom>
        </p:spPr>
        <p:txBody>
          <a:bodyPr/>
          <a:lstStyle/>
          <a:p>
            <a:r>
              <a:rPr lang="en-US"/>
              <a:t>Public Domain</a:t>
            </a:r>
            <a:endParaRPr lang="en-US" dirty="0"/>
          </a:p>
        </p:txBody>
      </p:sp>
    </p:spTree>
    <p:extLst>
      <p:ext uri="{BB962C8B-B14F-4D97-AF65-F5344CB8AC3E}">
        <p14:creationId xmlns:p14="http://schemas.microsoft.com/office/powerpoint/2010/main" val="265855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p:spPr>
        <p:txBody>
          <a:bodyPr/>
          <a:lstStyle/>
          <a:p>
            <a:r>
              <a:rPr lang="en-US"/>
              <a:t>Public Domain</a:t>
            </a:r>
            <a:endParaRPr lang="en-US" dirty="0"/>
          </a:p>
        </p:txBody>
      </p:sp>
    </p:spTree>
    <p:extLst>
      <p:ext uri="{BB962C8B-B14F-4D97-AF65-F5344CB8AC3E}">
        <p14:creationId xmlns:p14="http://schemas.microsoft.com/office/powerpoint/2010/main" val="1942592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5/24/2020</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85771745"/>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5/24/2020</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57764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5/24/2020</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3403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5/24/2020</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49658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5/24/2020</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88902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5/24/2020</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37217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5/24/2020</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364641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5170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7F1B597-F26C-4EAF-A163-38755C5479C0}" type="datetime1">
              <a:rPr lang="en-US" smtClean="0"/>
              <a:t>5/24/2020</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r>
              <a:rPr lang="en-US"/>
              <a:t>Public Domain</a:t>
            </a:r>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832437953"/>
      </p:ext>
    </p:extLst>
  </p:cSld>
  <p:clrMap bg1="dk1" tx1="lt1" bg2="dk2" tx2="lt2" accent1="accent1" accent2="accent2" accent3="accent3" accent4="accent4" accent5="accent5" accent6="accent6" hlink="hlink" folHlink="folHlink"/>
  <p:sldLayoutIdLst>
    <p:sldLayoutId id="2147484327" r:id="rId1"/>
    <p:sldLayoutId id="2147484328" r:id="rId2"/>
    <p:sldLayoutId id="2147484329" r:id="rId3"/>
    <p:sldLayoutId id="2147484330" r:id="rId4"/>
    <p:sldLayoutId id="2147484331" r:id="rId5"/>
    <p:sldLayoutId id="2147484332" r:id="rId6"/>
    <p:sldLayoutId id="2147484333" r:id="rId7"/>
    <p:sldLayoutId id="2147484334" r:id="rId8"/>
    <p:sldLayoutId id="2147484335" r:id="rId9"/>
    <p:sldLayoutId id="2147484336" r:id="rId10"/>
    <p:sldLayoutId id="2147484337" r:id="rId11"/>
    <p:sldLayoutId id="2147484338" r:id="rId12"/>
    <p:sldLayoutId id="2147484339" r:id="rId13"/>
    <p:sldLayoutId id="2147484340" r:id="rId14"/>
    <p:sldLayoutId id="2147484341" r:id="rId15"/>
    <p:sldLayoutId id="2147484342" r:id="rId16"/>
    <p:sldLayoutId id="2147484343" r:id="rId17"/>
    <p:sldLayoutId id="2147484309" r:id="rId18"/>
    <p:sldLayoutId id="2147484310" r:id="rId19"/>
  </p:sldLayoutIdLst>
  <p:hf sldNum="0" hdr="0" dt="0"/>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gn="ctr" defTabSz="914400">
              <a:spcAft>
                <a:spcPts val="600"/>
              </a:spcAft>
            </a:pPr>
            <a:r>
              <a:rPr lang="en-US" sz="1200" kern="1200">
                <a:solidFill>
                  <a:schemeClr val="tx1">
                    <a:tint val="75000"/>
                  </a:schemeClr>
                </a:solidFill>
                <a:latin typeface="+mn-lt"/>
                <a:ea typeface="+mn-ea"/>
                <a:cs typeface="+mn-cs"/>
              </a:rPr>
              <a:t>Public Domain</a:t>
            </a:r>
          </a:p>
        </p:txBody>
      </p:sp>
      <p:sp>
        <p:nvSpPr>
          <p:cNvPr id="4" name="Rectangle 3">
            <a:extLst>
              <a:ext uri="{FF2B5EF4-FFF2-40B4-BE49-F238E27FC236}">
                <a16:creationId xmlns:a16="http://schemas.microsoft.com/office/drawing/2014/main" id="{F5233461-FA53-422B-810C-8B460EE9260F}"/>
              </a:ext>
            </a:extLst>
          </p:cNvPr>
          <p:cNvSpPr/>
          <p:nvPr/>
        </p:nvSpPr>
        <p:spPr>
          <a:xfrm>
            <a:off x="457202" y="471950"/>
            <a:ext cx="11253018" cy="58844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DDFFD9D-9392-4A05-AF7C-ACA95DF32E74}"/>
              </a:ext>
            </a:extLst>
          </p:cNvPr>
          <p:cNvPicPr>
            <a:picLocks noChangeAspect="1"/>
          </p:cNvPicPr>
          <p:nvPr/>
        </p:nvPicPr>
        <p:blipFill>
          <a:blip r:embed="rId3"/>
          <a:stretch>
            <a:fillRect/>
          </a:stretch>
        </p:blipFill>
        <p:spPr>
          <a:xfrm>
            <a:off x="1594809" y="2500183"/>
            <a:ext cx="9002381" cy="1857634"/>
          </a:xfrm>
          <a:prstGeom prst="rect">
            <a:avLst/>
          </a:prstGeom>
        </p:spPr>
      </p:pic>
    </p:spTree>
    <p:extLst>
      <p:ext uri="{BB962C8B-B14F-4D97-AF65-F5344CB8AC3E}">
        <p14:creationId xmlns:p14="http://schemas.microsoft.com/office/powerpoint/2010/main" val="21934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gn="ctr" defTabSz="914400">
              <a:spcAft>
                <a:spcPts val="600"/>
              </a:spcAft>
            </a:pPr>
            <a:r>
              <a:rPr lang="en-US" sz="1200" kern="1200">
                <a:solidFill>
                  <a:schemeClr val="tx1">
                    <a:tint val="75000"/>
                  </a:schemeClr>
                </a:solidFill>
                <a:latin typeface="+mn-lt"/>
                <a:ea typeface="+mn-ea"/>
                <a:cs typeface="+mn-cs"/>
              </a:rPr>
              <a:t>Public Domain</a:t>
            </a:r>
          </a:p>
        </p:txBody>
      </p:sp>
      <p:sp>
        <p:nvSpPr>
          <p:cNvPr id="4" name="Rectangle 3">
            <a:extLst>
              <a:ext uri="{FF2B5EF4-FFF2-40B4-BE49-F238E27FC236}">
                <a16:creationId xmlns:a16="http://schemas.microsoft.com/office/drawing/2014/main" id="{F5233461-FA53-422B-810C-8B460EE9260F}"/>
              </a:ext>
            </a:extLst>
          </p:cNvPr>
          <p:cNvSpPr/>
          <p:nvPr/>
        </p:nvSpPr>
        <p:spPr>
          <a:xfrm>
            <a:off x="457202" y="471950"/>
            <a:ext cx="11253018" cy="58844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AFBF977-99AE-4286-9F01-931A07E563BC}"/>
              </a:ext>
            </a:extLst>
          </p:cNvPr>
          <p:cNvPicPr>
            <a:picLocks noChangeAspect="1"/>
          </p:cNvPicPr>
          <p:nvPr/>
        </p:nvPicPr>
        <p:blipFill>
          <a:blip r:embed="rId2"/>
          <a:stretch>
            <a:fillRect/>
          </a:stretch>
        </p:blipFill>
        <p:spPr>
          <a:xfrm>
            <a:off x="575492" y="1085825"/>
            <a:ext cx="11041016" cy="4942169"/>
          </a:xfrm>
          <a:prstGeom prst="rect">
            <a:avLst/>
          </a:prstGeom>
        </p:spPr>
      </p:pic>
    </p:spTree>
    <p:extLst>
      <p:ext uri="{BB962C8B-B14F-4D97-AF65-F5344CB8AC3E}">
        <p14:creationId xmlns:p14="http://schemas.microsoft.com/office/powerpoint/2010/main" val="27213081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ymn">
  <a:themeElements>
    <a:clrScheme name="Slate">
      <a:dk1>
        <a:sysClr val="windowText" lastClr="000000"/>
      </a:dk1>
      <a:lt1>
        <a:sysClr val="window" lastClr="FFFFFF"/>
      </a:lt1>
      <a:dk2>
        <a:srgbClr val="212123"/>
      </a:dk2>
      <a:lt2>
        <a:srgbClr val="DADADA"/>
      </a:lt2>
      <a:accent1>
        <a:srgbClr val="3EC26C"/>
      </a:accent1>
      <a:accent2>
        <a:srgbClr val="B3D463"/>
      </a:accent2>
      <a:accent3>
        <a:srgbClr val="3BBC9D"/>
      </a:accent3>
      <a:accent4>
        <a:srgbClr val="97AF75"/>
      </a:accent4>
      <a:accent5>
        <a:srgbClr val="6BA841"/>
      </a:accent5>
      <a:accent6>
        <a:srgbClr val="79AE90"/>
      </a:accent6>
      <a:hlink>
        <a:srgbClr val="85E4A6"/>
      </a:hlink>
      <a:folHlink>
        <a:srgbClr val="BDF3D0"/>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Hymn" id="{1233FB22-A860-4BAC-910F-60A21D8BCCE4}" vid="{48862705-1A05-4258-907E-E796D5700CA5}"/>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47</Words>
  <Application>Microsoft Office PowerPoint</Application>
  <PresentationFormat>Widescreen</PresentationFormat>
  <Paragraphs>4</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Calisto MT</vt:lpstr>
      <vt:lpstr>Wingdings 2</vt:lpstr>
      <vt:lpstr>Hymn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2019-10-03T14:51:38Z</dcterms:created>
  <dcterms:modified xsi:type="dcterms:W3CDTF">2020-05-25T01:26:05Z</dcterms:modified>
</cp:coreProperties>
</file>