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3" r:id="rId5"/>
    <p:sldId id="262" r:id="rId6"/>
    <p:sldId id="259" r:id="rId7"/>
    <p:sldId id="261" r:id="rId8"/>
    <p:sldId id="260"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61260E-7D3C-4666-986C-33B36ED42BC9}" v="2" dt="2021-02-21T20:10:07.2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661260E-7D3C-4666-986C-33B36ED42BC9}"/>
    <pc:docChg chg="undo custSel addSld delSld modSld sldOrd">
      <pc:chgData name="Sarah Gothard" userId="0e53f415fda5f162" providerId="LiveId" clId="{5661260E-7D3C-4666-986C-33B36ED42BC9}" dt="2021-02-21T20:14:58.452" v="45" actId="26606"/>
      <pc:docMkLst>
        <pc:docMk/>
      </pc:docMkLst>
      <pc:sldChg chg="addSp delSp modSp mod">
        <pc:chgData name="Sarah Gothard" userId="0e53f415fda5f162" providerId="LiveId" clId="{5661260E-7D3C-4666-986C-33B36ED42BC9}" dt="2021-02-21T20:09:49.426" v="3" actId="1076"/>
        <pc:sldMkLst>
          <pc:docMk/>
          <pc:sldMk cId="32166134" sldId="256"/>
        </pc:sldMkLst>
        <pc:picChg chg="add mod">
          <ac:chgData name="Sarah Gothard" userId="0e53f415fda5f162" providerId="LiveId" clId="{5661260E-7D3C-4666-986C-33B36ED42BC9}" dt="2021-02-21T20:09:49.426" v="3" actId="1076"/>
          <ac:picMkLst>
            <pc:docMk/>
            <pc:sldMk cId="32166134" sldId="256"/>
            <ac:picMk id="3" creationId="{29A8C2C2-E781-4BED-8D19-7C4573B2FFD9}"/>
          </ac:picMkLst>
        </pc:picChg>
        <pc:picChg chg="del">
          <ac:chgData name="Sarah Gothard" userId="0e53f415fda5f162" providerId="LiveId" clId="{5661260E-7D3C-4666-986C-33B36ED42BC9}" dt="2021-02-21T20:09:09.787" v="0" actId="478"/>
          <ac:picMkLst>
            <pc:docMk/>
            <pc:sldMk cId="32166134" sldId="256"/>
            <ac:picMk id="7" creationId="{435708A9-67D0-4D09-88F4-F43D783DDB96}"/>
          </ac:picMkLst>
        </pc:picChg>
      </pc:sldChg>
      <pc:sldChg chg="addSp delSp modSp mod">
        <pc:chgData name="Sarah Gothard" userId="0e53f415fda5f162" providerId="LiveId" clId="{5661260E-7D3C-4666-986C-33B36ED42BC9}" dt="2021-02-21T20:10:35.015" v="20" actId="26606"/>
        <pc:sldMkLst>
          <pc:docMk/>
          <pc:sldMk cId="691559160" sldId="257"/>
        </pc:sldMkLst>
        <pc:spChg chg="mod ord">
          <ac:chgData name="Sarah Gothard" userId="0e53f415fda5f162" providerId="LiveId" clId="{5661260E-7D3C-4666-986C-33B36ED42BC9}" dt="2021-02-21T20:10:35.015" v="20" actId="26606"/>
          <ac:spMkLst>
            <pc:docMk/>
            <pc:sldMk cId="691559160" sldId="257"/>
            <ac:spMk id="6" creationId="{C0ED8DDB-906A-4C77-9EA7-92186BD93473}"/>
          </ac:spMkLst>
        </pc:spChg>
        <pc:spChg chg="del">
          <ac:chgData name="Sarah Gothard" userId="0e53f415fda5f162" providerId="LiveId" clId="{5661260E-7D3C-4666-986C-33B36ED42BC9}" dt="2021-02-21T20:10:35.015" v="20" actId="26606"/>
          <ac:spMkLst>
            <pc:docMk/>
            <pc:sldMk cId="691559160" sldId="257"/>
            <ac:spMk id="10" creationId="{32BC26D8-82FB-445E-AA49-62A77D7C1EE0}"/>
          </ac:spMkLst>
        </pc:spChg>
        <pc:spChg chg="del">
          <ac:chgData name="Sarah Gothard" userId="0e53f415fda5f162" providerId="LiveId" clId="{5661260E-7D3C-4666-986C-33B36ED42BC9}" dt="2021-02-21T20:10:35.015" v="20" actId="26606"/>
          <ac:spMkLst>
            <pc:docMk/>
            <pc:sldMk cId="691559160" sldId="257"/>
            <ac:spMk id="12" creationId="{CB44330D-EA18-4254-AA95-EB49948539B8}"/>
          </ac:spMkLst>
        </pc:spChg>
        <pc:spChg chg="add">
          <ac:chgData name="Sarah Gothard" userId="0e53f415fda5f162" providerId="LiveId" clId="{5661260E-7D3C-4666-986C-33B36ED42BC9}" dt="2021-02-21T20:10:35.015" v="20" actId="26606"/>
          <ac:spMkLst>
            <pc:docMk/>
            <pc:sldMk cId="691559160" sldId="257"/>
            <ac:spMk id="17" creationId="{32BC26D8-82FB-445E-AA49-62A77D7C1EE0}"/>
          </ac:spMkLst>
        </pc:spChg>
        <pc:spChg chg="add">
          <ac:chgData name="Sarah Gothard" userId="0e53f415fda5f162" providerId="LiveId" clId="{5661260E-7D3C-4666-986C-33B36ED42BC9}" dt="2021-02-21T20:10:35.015" v="20" actId="26606"/>
          <ac:spMkLst>
            <pc:docMk/>
            <pc:sldMk cId="691559160" sldId="257"/>
            <ac:spMk id="19" creationId="{CB44330D-EA18-4254-AA95-EB49948539B8}"/>
          </ac:spMkLst>
        </pc:spChg>
        <pc:picChg chg="add mod">
          <ac:chgData name="Sarah Gothard" userId="0e53f415fda5f162" providerId="LiveId" clId="{5661260E-7D3C-4666-986C-33B36ED42BC9}" dt="2021-02-21T20:10:35.015" v="20" actId="26606"/>
          <ac:picMkLst>
            <pc:docMk/>
            <pc:sldMk cId="691559160" sldId="257"/>
            <ac:picMk id="3" creationId="{26849222-AA1E-4911-8F63-3EDFFE556C51}"/>
          </ac:picMkLst>
        </pc:picChg>
        <pc:picChg chg="del">
          <ac:chgData name="Sarah Gothard" userId="0e53f415fda5f162" providerId="LiveId" clId="{5661260E-7D3C-4666-986C-33B36ED42BC9}" dt="2021-02-21T20:09:52.939" v="4" actId="478"/>
          <ac:picMkLst>
            <pc:docMk/>
            <pc:sldMk cId="691559160" sldId="257"/>
            <ac:picMk id="5" creationId="{2A634645-B69E-46D9-90D7-08C6A5EAAAD1}"/>
          </ac:picMkLst>
        </pc:picChg>
      </pc:sldChg>
      <pc:sldChg chg="addSp delSp modSp mod">
        <pc:chgData name="Sarah Gothard" userId="0e53f415fda5f162" providerId="LiveId" clId="{5661260E-7D3C-4666-986C-33B36ED42BC9}" dt="2021-02-21T20:10:49.321" v="22" actId="26606"/>
        <pc:sldMkLst>
          <pc:docMk/>
          <pc:sldMk cId="83918971" sldId="258"/>
        </pc:sldMkLst>
        <pc:spChg chg="mod ord">
          <ac:chgData name="Sarah Gothard" userId="0e53f415fda5f162" providerId="LiveId" clId="{5661260E-7D3C-4666-986C-33B36ED42BC9}" dt="2021-02-21T20:10:49.321" v="22" actId="26606"/>
          <ac:spMkLst>
            <pc:docMk/>
            <pc:sldMk cId="83918971" sldId="258"/>
            <ac:spMk id="4" creationId="{CA7FC5C5-2F19-4F2F-83B6-629C333F5602}"/>
          </ac:spMkLst>
        </pc:spChg>
        <pc:spChg chg="del">
          <ac:chgData name="Sarah Gothard" userId="0e53f415fda5f162" providerId="LiveId" clId="{5661260E-7D3C-4666-986C-33B36ED42BC9}" dt="2021-02-21T20:10:49.321" v="22" actId="26606"/>
          <ac:spMkLst>
            <pc:docMk/>
            <pc:sldMk cId="83918971" sldId="258"/>
            <ac:spMk id="8" creationId="{32BC26D8-82FB-445E-AA49-62A77D7C1EE0}"/>
          </ac:spMkLst>
        </pc:spChg>
        <pc:spChg chg="del">
          <ac:chgData name="Sarah Gothard" userId="0e53f415fda5f162" providerId="LiveId" clId="{5661260E-7D3C-4666-986C-33B36ED42BC9}" dt="2021-02-21T20:10:49.321" v="22" actId="26606"/>
          <ac:spMkLst>
            <pc:docMk/>
            <pc:sldMk cId="83918971" sldId="258"/>
            <ac:spMk id="10" creationId="{CB44330D-EA18-4254-AA95-EB49948539B8}"/>
          </ac:spMkLst>
        </pc:spChg>
        <pc:spChg chg="add">
          <ac:chgData name="Sarah Gothard" userId="0e53f415fda5f162" providerId="LiveId" clId="{5661260E-7D3C-4666-986C-33B36ED42BC9}" dt="2021-02-21T20:10:49.321" v="22" actId="26606"/>
          <ac:spMkLst>
            <pc:docMk/>
            <pc:sldMk cId="83918971" sldId="258"/>
            <ac:spMk id="15" creationId="{32BC26D8-82FB-445E-AA49-62A77D7C1EE0}"/>
          </ac:spMkLst>
        </pc:spChg>
        <pc:spChg chg="add">
          <ac:chgData name="Sarah Gothard" userId="0e53f415fda5f162" providerId="LiveId" clId="{5661260E-7D3C-4666-986C-33B36ED42BC9}" dt="2021-02-21T20:10:49.321" v="22" actId="26606"/>
          <ac:spMkLst>
            <pc:docMk/>
            <pc:sldMk cId="83918971" sldId="258"/>
            <ac:spMk id="17" creationId="{CB44330D-EA18-4254-AA95-EB49948539B8}"/>
          </ac:spMkLst>
        </pc:spChg>
        <pc:picChg chg="del">
          <ac:chgData name="Sarah Gothard" userId="0e53f415fda5f162" providerId="LiveId" clId="{5661260E-7D3C-4666-986C-33B36ED42BC9}" dt="2021-02-21T20:09:54.794" v="5" actId="478"/>
          <ac:picMkLst>
            <pc:docMk/>
            <pc:sldMk cId="83918971" sldId="258"/>
            <ac:picMk id="3" creationId="{F7247D60-0188-4304-B6EB-401815ADD703}"/>
          </ac:picMkLst>
        </pc:picChg>
        <pc:picChg chg="add mod">
          <ac:chgData name="Sarah Gothard" userId="0e53f415fda5f162" providerId="LiveId" clId="{5661260E-7D3C-4666-986C-33B36ED42BC9}" dt="2021-02-21T20:10:49.321" v="22" actId="26606"/>
          <ac:picMkLst>
            <pc:docMk/>
            <pc:sldMk cId="83918971" sldId="258"/>
            <ac:picMk id="5" creationId="{BF96D05D-ACF6-47A1-9BC3-774DAC58F5FB}"/>
          </ac:picMkLst>
        </pc:picChg>
      </pc:sldChg>
      <pc:sldChg chg="addSp delSp modSp mod">
        <pc:chgData name="Sarah Gothard" userId="0e53f415fda5f162" providerId="LiveId" clId="{5661260E-7D3C-4666-986C-33B36ED42BC9}" dt="2021-02-21T20:12:59.015" v="34" actId="26606"/>
        <pc:sldMkLst>
          <pc:docMk/>
          <pc:sldMk cId="2104330756" sldId="259"/>
        </pc:sldMkLst>
        <pc:spChg chg="mod ord">
          <ac:chgData name="Sarah Gothard" userId="0e53f415fda5f162" providerId="LiveId" clId="{5661260E-7D3C-4666-986C-33B36ED42BC9}" dt="2021-02-21T20:12:59.015" v="34" actId="26606"/>
          <ac:spMkLst>
            <pc:docMk/>
            <pc:sldMk cId="2104330756" sldId="259"/>
            <ac:spMk id="4" creationId="{E1750125-E7D6-47BC-AE3E-E710706B13EB}"/>
          </ac:spMkLst>
        </pc:spChg>
        <pc:spChg chg="del">
          <ac:chgData name="Sarah Gothard" userId="0e53f415fda5f162" providerId="LiveId" clId="{5661260E-7D3C-4666-986C-33B36ED42BC9}" dt="2021-02-21T20:12:59.015" v="34" actId="26606"/>
          <ac:spMkLst>
            <pc:docMk/>
            <pc:sldMk cId="2104330756" sldId="259"/>
            <ac:spMk id="8" creationId="{32BC26D8-82FB-445E-AA49-62A77D7C1EE0}"/>
          </ac:spMkLst>
        </pc:spChg>
        <pc:spChg chg="del">
          <ac:chgData name="Sarah Gothard" userId="0e53f415fda5f162" providerId="LiveId" clId="{5661260E-7D3C-4666-986C-33B36ED42BC9}" dt="2021-02-21T20:12:59.015" v="34" actId="26606"/>
          <ac:spMkLst>
            <pc:docMk/>
            <pc:sldMk cId="2104330756" sldId="259"/>
            <ac:spMk id="10" creationId="{CB44330D-EA18-4254-AA95-EB49948539B8}"/>
          </ac:spMkLst>
        </pc:spChg>
        <pc:spChg chg="add">
          <ac:chgData name="Sarah Gothard" userId="0e53f415fda5f162" providerId="LiveId" clId="{5661260E-7D3C-4666-986C-33B36ED42BC9}" dt="2021-02-21T20:12:59.015" v="34" actId="26606"/>
          <ac:spMkLst>
            <pc:docMk/>
            <pc:sldMk cId="2104330756" sldId="259"/>
            <ac:spMk id="15" creationId="{32BC26D8-82FB-445E-AA49-62A77D7C1EE0}"/>
          </ac:spMkLst>
        </pc:spChg>
        <pc:spChg chg="add">
          <ac:chgData name="Sarah Gothard" userId="0e53f415fda5f162" providerId="LiveId" clId="{5661260E-7D3C-4666-986C-33B36ED42BC9}" dt="2021-02-21T20:12:59.015" v="34" actId="26606"/>
          <ac:spMkLst>
            <pc:docMk/>
            <pc:sldMk cId="2104330756" sldId="259"/>
            <ac:spMk id="17" creationId="{CB44330D-EA18-4254-AA95-EB49948539B8}"/>
          </ac:spMkLst>
        </pc:spChg>
        <pc:picChg chg="del">
          <ac:chgData name="Sarah Gothard" userId="0e53f415fda5f162" providerId="LiveId" clId="{5661260E-7D3C-4666-986C-33B36ED42BC9}" dt="2021-02-21T20:09:56.234" v="6" actId="478"/>
          <ac:picMkLst>
            <pc:docMk/>
            <pc:sldMk cId="2104330756" sldId="259"/>
            <ac:picMk id="3" creationId="{73A45494-1F67-4087-BC13-0956DD4BA166}"/>
          </ac:picMkLst>
        </pc:picChg>
        <pc:picChg chg="add del">
          <ac:chgData name="Sarah Gothard" userId="0e53f415fda5f162" providerId="LiveId" clId="{5661260E-7D3C-4666-986C-33B36ED42BC9}" dt="2021-02-21T20:09:58.902" v="8" actId="22"/>
          <ac:picMkLst>
            <pc:docMk/>
            <pc:sldMk cId="2104330756" sldId="259"/>
            <ac:picMk id="5" creationId="{ED7BB605-BD1C-473C-8FC9-EB45856A292A}"/>
          </ac:picMkLst>
        </pc:picChg>
        <pc:picChg chg="add mod">
          <ac:chgData name="Sarah Gothard" userId="0e53f415fda5f162" providerId="LiveId" clId="{5661260E-7D3C-4666-986C-33B36ED42BC9}" dt="2021-02-21T20:12:59.015" v="34" actId="26606"/>
          <ac:picMkLst>
            <pc:docMk/>
            <pc:sldMk cId="2104330756" sldId="259"/>
            <ac:picMk id="7" creationId="{C1EA9703-E5C2-4A04-AF38-4E8D1A59B539}"/>
          </ac:picMkLst>
        </pc:picChg>
      </pc:sldChg>
      <pc:sldChg chg="addSp delSp add del setBg delDesignElem">
        <pc:chgData name="Sarah Gothard" userId="0e53f415fda5f162" providerId="LiveId" clId="{5661260E-7D3C-4666-986C-33B36ED42BC9}" dt="2021-02-21T20:10:07.242" v="13"/>
        <pc:sldMkLst>
          <pc:docMk/>
          <pc:sldMk cId="1726008005" sldId="260"/>
        </pc:sldMkLst>
        <pc:spChg chg="add del">
          <ac:chgData name="Sarah Gothard" userId="0e53f415fda5f162" providerId="LiveId" clId="{5661260E-7D3C-4666-986C-33B36ED42BC9}" dt="2021-02-21T20:10:07.242" v="13"/>
          <ac:spMkLst>
            <pc:docMk/>
            <pc:sldMk cId="1726008005" sldId="260"/>
            <ac:spMk id="10" creationId="{32BC26D8-82FB-445E-AA49-62A77D7C1EE0}"/>
          </ac:spMkLst>
        </pc:spChg>
        <pc:spChg chg="add del">
          <ac:chgData name="Sarah Gothard" userId="0e53f415fda5f162" providerId="LiveId" clId="{5661260E-7D3C-4666-986C-33B36ED42BC9}" dt="2021-02-21T20:10:07.242" v="13"/>
          <ac:spMkLst>
            <pc:docMk/>
            <pc:sldMk cId="1726008005" sldId="260"/>
            <ac:spMk id="12" creationId="{CB44330D-EA18-4254-AA95-EB49948539B8}"/>
          </ac:spMkLst>
        </pc:spChg>
      </pc:sldChg>
      <pc:sldChg chg="addSp delSp modSp add mod">
        <pc:chgData name="Sarah Gothard" userId="0e53f415fda5f162" providerId="LiveId" clId="{5661260E-7D3C-4666-986C-33B36ED42BC9}" dt="2021-02-21T20:14:58.452" v="45" actId="26606"/>
        <pc:sldMkLst>
          <pc:docMk/>
          <pc:sldMk cId="3761724975" sldId="260"/>
        </pc:sldMkLst>
        <pc:spChg chg="mod ord">
          <ac:chgData name="Sarah Gothard" userId="0e53f415fda5f162" providerId="LiveId" clId="{5661260E-7D3C-4666-986C-33B36ED42BC9}" dt="2021-02-21T20:14:58.452" v="45" actId="26606"/>
          <ac:spMkLst>
            <pc:docMk/>
            <pc:sldMk cId="3761724975" sldId="260"/>
            <ac:spMk id="4" creationId="{E1750125-E7D6-47BC-AE3E-E710706B13EB}"/>
          </ac:spMkLst>
        </pc:spChg>
        <pc:spChg chg="del">
          <ac:chgData name="Sarah Gothard" userId="0e53f415fda5f162" providerId="LiveId" clId="{5661260E-7D3C-4666-986C-33B36ED42BC9}" dt="2021-02-21T20:14:58.452" v="45" actId="26606"/>
          <ac:spMkLst>
            <pc:docMk/>
            <pc:sldMk cId="3761724975" sldId="260"/>
            <ac:spMk id="8" creationId="{32BC26D8-82FB-445E-AA49-62A77D7C1EE0}"/>
          </ac:spMkLst>
        </pc:spChg>
        <pc:spChg chg="del">
          <ac:chgData name="Sarah Gothard" userId="0e53f415fda5f162" providerId="LiveId" clId="{5661260E-7D3C-4666-986C-33B36ED42BC9}" dt="2021-02-21T20:14:58.452" v="45" actId="26606"/>
          <ac:spMkLst>
            <pc:docMk/>
            <pc:sldMk cId="3761724975" sldId="260"/>
            <ac:spMk id="10" creationId="{CB44330D-EA18-4254-AA95-EB49948539B8}"/>
          </ac:spMkLst>
        </pc:spChg>
        <pc:spChg chg="add">
          <ac:chgData name="Sarah Gothard" userId="0e53f415fda5f162" providerId="LiveId" clId="{5661260E-7D3C-4666-986C-33B36ED42BC9}" dt="2021-02-21T20:14:58.452" v="45" actId="26606"/>
          <ac:spMkLst>
            <pc:docMk/>
            <pc:sldMk cId="3761724975" sldId="260"/>
            <ac:spMk id="15" creationId="{32BC26D8-82FB-445E-AA49-62A77D7C1EE0}"/>
          </ac:spMkLst>
        </pc:spChg>
        <pc:spChg chg="add">
          <ac:chgData name="Sarah Gothard" userId="0e53f415fda5f162" providerId="LiveId" clId="{5661260E-7D3C-4666-986C-33B36ED42BC9}" dt="2021-02-21T20:14:58.452" v="45" actId="26606"/>
          <ac:spMkLst>
            <pc:docMk/>
            <pc:sldMk cId="3761724975" sldId="260"/>
            <ac:spMk id="17" creationId="{CB44330D-EA18-4254-AA95-EB49948539B8}"/>
          </ac:spMkLst>
        </pc:spChg>
        <pc:picChg chg="add mod">
          <ac:chgData name="Sarah Gothard" userId="0e53f415fda5f162" providerId="LiveId" clId="{5661260E-7D3C-4666-986C-33B36ED42BC9}" dt="2021-02-21T20:14:58.452" v="45" actId="26606"/>
          <ac:picMkLst>
            <pc:docMk/>
            <pc:sldMk cId="3761724975" sldId="260"/>
            <ac:picMk id="3" creationId="{B65B2297-4A07-4D86-B996-744737462EFC}"/>
          </ac:picMkLst>
        </pc:picChg>
      </pc:sldChg>
      <pc:sldChg chg="addSp delSp add del setBg delDesignElem">
        <pc:chgData name="Sarah Gothard" userId="0e53f415fda5f162" providerId="LiveId" clId="{5661260E-7D3C-4666-986C-33B36ED42BC9}" dt="2021-02-21T20:10:07.242" v="13"/>
        <pc:sldMkLst>
          <pc:docMk/>
          <pc:sldMk cId="2174996403" sldId="261"/>
        </pc:sldMkLst>
        <pc:spChg chg="add del">
          <ac:chgData name="Sarah Gothard" userId="0e53f415fda5f162" providerId="LiveId" clId="{5661260E-7D3C-4666-986C-33B36ED42BC9}" dt="2021-02-21T20:10:07.242" v="13"/>
          <ac:spMkLst>
            <pc:docMk/>
            <pc:sldMk cId="2174996403" sldId="261"/>
            <ac:spMk id="8" creationId="{32BC26D8-82FB-445E-AA49-62A77D7C1EE0}"/>
          </ac:spMkLst>
        </pc:spChg>
        <pc:spChg chg="add del">
          <ac:chgData name="Sarah Gothard" userId="0e53f415fda5f162" providerId="LiveId" clId="{5661260E-7D3C-4666-986C-33B36ED42BC9}" dt="2021-02-21T20:10:07.242" v="13"/>
          <ac:spMkLst>
            <pc:docMk/>
            <pc:sldMk cId="2174996403" sldId="261"/>
            <ac:spMk id="10" creationId="{CB44330D-EA18-4254-AA95-EB49948539B8}"/>
          </ac:spMkLst>
        </pc:spChg>
      </pc:sldChg>
      <pc:sldChg chg="addSp delSp modSp add mod">
        <pc:chgData name="Sarah Gothard" userId="0e53f415fda5f162" providerId="LiveId" clId="{5661260E-7D3C-4666-986C-33B36ED42BC9}" dt="2021-02-21T20:13:14.907" v="36" actId="26606"/>
        <pc:sldMkLst>
          <pc:docMk/>
          <pc:sldMk cId="3276984762" sldId="261"/>
        </pc:sldMkLst>
        <pc:spChg chg="mod ord">
          <ac:chgData name="Sarah Gothard" userId="0e53f415fda5f162" providerId="LiveId" clId="{5661260E-7D3C-4666-986C-33B36ED42BC9}" dt="2021-02-21T20:13:14.907" v="36" actId="26606"/>
          <ac:spMkLst>
            <pc:docMk/>
            <pc:sldMk cId="3276984762" sldId="261"/>
            <ac:spMk id="4" creationId="{E1750125-E7D6-47BC-AE3E-E710706B13EB}"/>
          </ac:spMkLst>
        </pc:spChg>
        <pc:spChg chg="del">
          <ac:chgData name="Sarah Gothard" userId="0e53f415fda5f162" providerId="LiveId" clId="{5661260E-7D3C-4666-986C-33B36ED42BC9}" dt="2021-02-21T20:13:14.907" v="36" actId="26606"/>
          <ac:spMkLst>
            <pc:docMk/>
            <pc:sldMk cId="3276984762" sldId="261"/>
            <ac:spMk id="8" creationId="{32BC26D8-82FB-445E-AA49-62A77D7C1EE0}"/>
          </ac:spMkLst>
        </pc:spChg>
        <pc:spChg chg="del">
          <ac:chgData name="Sarah Gothard" userId="0e53f415fda5f162" providerId="LiveId" clId="{5661260E-7D3C-4666-986C-33B36ED42BC9}" dt="2021-02-21T20:13:14.907" v="36" actId="26606"/>
          <ac:spMkLst>
            <pc:docMk/>
            <pc:sldMk cId="3276984762" sldId="261"/>
            <ac:spMk id="10" creationId="{CB44330D-EA18-4254-AA95-EB49948539B8}"/>
          </ac:spMkLst>
        </pc:spChg>
        <pc:spChg chg="add">
          <ac:chgData name="Sarah Gothard" userId="0e53f415fda5f162" providerId="LiveId" clId="{5661260E-7D3C-4666-986C-33B36ED42BC9}" dt="2021-02-21T20:13:14.907" v="36" actId="26606"/>
          <ac:spMkLst>
            <pc:docMk/>
            <pc:sldMk cId="3276984762" sldId="261"/>
            <ac:spMk id="15" creationId="{32BC26D8-82FB-445E-AA49-62A77D7C1EE0}"/>
          </ac:spMkLst>
        </pc:spChg>
        <pc:spChg chg="add">
          <ac:chgData name="Sarah Gothard" userId="0e53f415fda5f162" providerId="LiveId" clId="{5661260E-7D3C-4666-986C-33B36ED42BC9}" dt="2021-02-21T20:13:14.907" v="36" actId="26606"/>
          <ac:spMkLst>
            <pc:docMk/>
            <pc:sldMk cId="3276984762" sldId="261"/>
            <ac:spMk id="17" creationId="{CB44330D-EA18-4254-AA95-EB49948539B8}"/>
          </ac:spMkLst>
        </pc:spChg>
        <pc:picChg chg="add mod">
          <ac:chgData name="Sarah Gothard" userId="0e53f415fda5f162" providerId="LiveId" clId="{5661260E-7D3C-4666-986C-33B36ED42BC9}" dt="2021-02-21T20:13:14.907" v="36" actId="26606"/>
          <ac:picMkLst>
            <pc:docMk/>
            <pc:sldMk cId="3276984762" sldId="261"/>
            <ac:picMk id="3" creationId="{AAB0B35B-8710-4D6D-9AEC-4D6DA7FA27DD}"/>
          </ac:picMkLst>
        </pc:picChg>
      </pc:sldChg>
      <pc:sldChg chg="addSp delSp modSp add mod ord">
        <pc:chgData name="Sarah Gothard" userId="0e53f415fda5f162" providerId="LiveId" clId="{5661260E-7D3C-4666-986C-33B36ED42BC9}" dt="2021-02-21T20:11:55.351" v="32" actId="26606"/>
        <pc:sldMkLst>
          <pc:docMk/>
          <pc:sldMk cId="2316352884" sldId="262"/>
        </pc:sldMkLst>
        <pc:spChg chg="mod ord">
          <ac:chgData name="Sarah Gothard" userId="0e53f415fda5f162" providerId="LiveId" clId="{5661260E-7D3C-4666-986C-33B36ED42BC9}" dt="2021-02-21T20:11:55.351" v="32" actId="26606"/>
          <ac:spMkLst>
            <pc:docMk/>
            <pc:sldMk cId="2316352884" sldId="262"/>
            <ac:spMk id="4" creationId="{CA7FC5C5-2F19-4F2F-83B6-629C333F5602}"/>
          </ac:spMkLst>
        </pc:spChg>
        <pc:spChg chg="del">
          <ac:chgData name="Sarah Gothard" userId="0e53f415fda5f162" providerId="LiveId" clId="{5661260E-7D3C-4666-986C-33B36ED42BC9}" dt="2021-02-21T20:11:55.351" v="32" actId="26606"/>
          <ac:spMkLst>
            <pc:docMk/>
            <pc:sldMk cId="2316352884" sldId="262"/>
            <ac:spMk id="8" creationId="{32BC26D8-82FB-445E-AA49-62A77D7C1EE0}"/>
          </ac:spMkLst>
        </pc:spChg>
        <pc:spChg chg="del">
          <ac:chgData name="Sarah Gothard" userId="0e53f415fda5f162" providerId="LiveId" clId="{5661260E-7D3C-4666-986C-33B36ED42BC9}" dt="2021-02-21T20:11:55.351" v="32" actId="26606"/>
          <ac:spMkLst>
            <pc:docMk/>
            <pc:sldMk cId="2316352884" sldId="262"/>
            <ac:spMk id="10" creationId="{CB44330D-EA18-4254-AA95-EB49948539B8}"/>
          </ac:spMkLst>
        </pc:spChg>
        <pc:spChg chg="add">
          <ac:chgData name="Sarah Gothard" userId="0e53f415fda5f162" providerId="LiveId" clId="{5661260E-7D3C-4666-986C-33B36ED42BC9}" dt="2021-02-21T20:11:55.351" v="32" actId="26606"/>
          <ac:spMkLst>
            <pc:docMk/>
            <pc:sldMk cId="2316352884" sldId="262"/>
            <ac:spMk id="15" creationId="{32BC26D8-82FB-445E-AA49-62A77D7C1EE0}"/>
          </ac:spMkLst>
        </pc:spChg>
        <pc:spChg chg="add">
          <ac:chgData name="Sarah Gothard" userId="0e53f415fda5f162" providerId="LiveId" clId="{5661260E-7D3C-4666-986C-33B36ED42BC9}" dt="2021-02-21T20:11:55.351" v="32" actId="26606"/>
          <ac:spMkLst>
            <pc:docMk/>
            <pc:sldMk cId="2316352884" sldId="262"/>
            <ac:spMk id="17" creationId="{CB44330D-EA18-4254-AA95-EB49948539B8}"/>
          </ac:spMkLst>
        </pc:spChg>
        <pc:picChg chg="add del">
          <ac:chgData name="Sarah Gothard" userId="0e53f415fda5f162" providerId="LiveId" clId="{5661260E-7D3C-4666-986C-33B36ED42BC9}" dt="2021-02-21T20:10:32.413" v="18" actId="22"/>
          <ac:picMkLst>
            <pc:docMk/>
            <pc:sldMk cId="2316352884" sldId="262"/>
            <ac:picMk id="3" creationId="{C9B8F84B-AD84-44E5-B747-BC289312607D}"/>
          </ac:picMkLst>
        </pc:picChg>
        <pc:picChg chg="add mod">
          <ac:chgData name="Sarah Gothard" userId="0e53f415fda5f162" providerId="LiveId" clId="{5661260E-7D3C-4666-986C-33B36ED42BC9}" dt="2021-02-21T20:11:55.351" v="32" actId="26606"/>
          <ac:picMkLst>
            <pc:docMk/>
            <pc:sldMk cId="2316352884" sldId="262"/>
            <ac:picMk id="6" creationId="{57AE744F-8BA3-4B3E-BA6A-D8ADCB92CBAE}"/>
          </ac:picMkLst>
        </pc:picChg>
      </pc:sldChg>
      <pc:sldChg chg="addSp delSp add del setBg delDesignElem">
        <pc:chgData name="Sarah Gothard" userId="0e53f415fda5f162" providerId="LiveId" clId="{5661260E-7D3C-4666-986C-33B36ED42BC9}" dt="2021-02-21T20:10:07.242" v="13"/>
        <pc:sldMkLst>
          <pc:docMk/>
          <pc:sldMk cId="3402788548" sldId="262"/>
        </pc:sldMkLst>
        <pc:spChg chg="add del">
          <ac:chgData name="Sarah Gothard" userId="0e53f415fda5f162" providerId="LiveId" clId="{5661260E-7D3C-4666-986C-33B36ED42BC9}" dt="2021-02-21T20:10:07.242" v="13"/>
          <ac:spMkLst>
            <pc:docMk/>
            <pc:sldMk cId="3402788548" sldId="262"/>
            <ac:spMk id="8" creationId="{32BC26D8-82FB-445E-AA49-62A77D7C1EE0}"/>
          </ac:spMkLst>
        </pc:spChg>
        <pc:spChg chg="add del">
          <ac:chgData name="Sarah Gothard" userId="0e53f415fda5f162" providerId="LiveId" clId="{5661260E-7D3C-4666-986C-33B36ED42BC9}" dt="2021-02-21T20:10:07.242" v="13"/>
          <ac:spMkLst>
            <pc:docMk/>
            <pc:sldMk cId="3402788548" sldId="262"/>
            <ac:spMk id="10" creationId="{CB44330D-EA18-4254-AA95-EB49948539B8}"/>
          </ac:spMkLst>
        </pc:spChg>
      </pc:sldChg>
      <pc:sldChg chg="addSp delSp modSp add mod">
        <pc:chgData name="Sarah Gothard" userId="0e53f415fda5f162" providerId="LiveId" clId="{5661260E-7D3C-4666-986C-33B36ED42BC9}" dt="2021-02-21T20:11:39.716" v="30" actId="27614"/>
        <pc:sldMkLst>
          <pc:docMk/>
          <pc:sldMk cId="3933870522" sldId="263"/>
        </pc:sldMkLst>
        <pc:spChg chg="mod ord">
          <ac:chgData name="Sarah Gothard" userId="0e53f415fda5f162" providerId="LiveId" clId="{5661260E-7D3C-4666-986C-33B36ED42BC9}" dt="2021-02-21T20:11:37.019" v="27" actId="26606"/>
          <ac:spMkLst>
            <pc:docMk/>
            <pc:sldMk cId="3933870522" sldId="263"/>
            <ac:spMk id="4" creationId="{CA7FC5C5-2F19-4F2F-83B6-629C333F5602}"/>
          </ac:spMkLst>
        </pc:spChg>
        <pc:spChg chg="del">
          <ac:chgData name="Sarah Gothard" userId="0e53f415fda5f162" providerId="LiveId" clId="{5661260E-7D3C-4666-986C-33B36ED42BC9}" dt="2021-02-21T20:11:37.019" v="27" actId="26606"/>
          <ac:spMkLst>
            <pc:docMk/>
            <pc:sldMk cId="3933870522" sldId="263"/>
            <ac:spMk id="8" creationId="{32BC26D8-82FB-445E-AA49-62A77D7C1EE0}"/>
          </ac:spMkLst>
        </pc:spChg>
        <pc:spChg chg="del">
          <ac:chgData name="Sarah Gothard" userId="0e53f415fda5f162" providerId="LiveId" clId="{5661260E-7D3C-4666-986C-33B36ED42BC9}" dt="2021-02-21T20:11:37.019" v="27" actId="26606"/>
          <ac:spMkLst>
            <pc:docMk/>
            <pc:sldMk cId="3933870522" sldId="263"/>
            <ac:spMk id="10" creationId="{CB44330D-EA18-4254-AA95-EB49948539B8}"/>
          </ac:spMkLst>
        </pc:spChg>
        <pc:spChg chg="add">
          <ac:chgData name="Sarah Gothard" userId="0e53f415fda5f162" providerId="LiveId" clId="{5661260E-7D3C-4666-986C-33B36ED42BC9}" dt="2021-02-21T20:11:37.019" v="27" actId="26606"/>
          <ac:spMkLst>
            <pc:docMk/>
            <pc:sldMk cId="3933870522" sldId="263"/>
            <ac:spMk id="15" creationId="{32BC26D8-82FB-445E-AA49-62A77D7C1EE0}"/>
          </ac:spMkLst>
        </pc:spChg>
        <pc:spChg chg="add">
          <ac:chgData name="Sarah Gothard" userId="0e53f415fda5f162" providerId="LiveId" clId="{5661260E-7D3C-4666-986C-33B36ED42BC9}" dt="2021-02-21T20:11:37.019" v="27" actId="26606"/>
          <ac:spMkLst>
            <pc:docMk/>
            <pc:sldMk cId="3933870522" sldId="263"/>
            <ac:spMk id="17" creationId="{CB44330D-EA18-4254-AA95-EB49948539B8}"/>
          </ac:spMkLst>
        </pc:spChg>
        <pc:picChg chg="add del">
          <ac:chgData name="Sarah Gothard" userId="0e53f415fda5f162" providerId="LiveId" clId="{5661260E-7D3C-4666-986C-33B36ED42BC9}" dt="2021-02-21T20:11:18.960" v="25" actId="22"/>
          <ac:picMkLst>
            <pc:docMk/>
            <pc:sldMk cId="3933870522" sldId="263"/>
            <ac:picMk id="3" creationId="{AD00F270-B341-4F6C-842A-8C8F9DAB52E9}"/>
          </ac:picMkLst>
        </pc:picChg>
        <pc:picChg chg="add mod">
          <ac:chgData name="Sarah Gothard" userId="0e53f415fda5f162" providerId="LiveId" clId="{5661260E-7D3C-4666-986C-33B36ED42BC9}" dt="2021-02-21T20:11:39.716" v="30" actId="27614"/>
          <ac:picMkLst>
            <pc:docMk/>
            <pc:sldMk cId="3933870522" sldId="263"/>
            <ac:picMk id="6" creationId="{D510B773-BD0D-4D6E-A6B7-BCBC68BA1E96}"/>
          </ac:picMkLst>
        </pc:picChg>
      </pc:sldChg>
      <pc:sldChg chg="addSp delSp modSp add mod">
        <pc:chgData name="Sarah Gothard" userId="0e53f415fda5f162" providerId="LiveId" clId="{5661260E-7D3C-4666-986C-33B36ED42BC9}" dt="2021-02-21T20:14:01.237" v="43" actId="26606"/>
        <pc:sldMkLst>
          <pc:docMk/>
          <pc:sldMk cId="2407385995" sldId="264"/>
        </pc:sldMkLst>
        <pc:spChg chg="mod ord">
          <ac:chgData name="Sarah Gothard" userId="0e53f415fda5f162" providerId="LiveId" clId="{5661260E-7D3C-4666-986C-33B36ED42BC9}" dt="2021-02-21T20:14:01.237" v="43" actId="26606"/>
          <ac:spMkLst>
            <pc:docMk/>
            <pc:sldMk cId="2407385995" sldId="264"/>
            <ac:spMk id="4" creationId="{E1750125-E7D6-47BC-AE3E-E710706B13EB}"/>
          </ac:spMkLst>
        </pc:spChg>
        <pc:spChg chg="add del">
          <ac:chgData name="Sarah Gothard" userId="0e53f415fda5f162" providerId="LiveId" clId="{5661260E-7D3C-4666-986C-33B36ED42BC9}" dt="2021-02-21T20:14:01.237" v="43" actId="26606"/>
          <ac:spMkLst>
            <pc:docMk/>
            <pc:sldMk cId="2407385995" sldId="264"/>
            <ac:spMk id="8" creationId="{32BC26D8-82FB-445E-AA49-62A77D7C1EE0}"/>
          </ac:spMkLst>
        </pc:spChg>
        <pc:spChg chg="add del">
          <ac:chgData name="Sarah Gothard" userId="0e53f415fda5f162" providerId="LiveId" clId="{5661260E-7D3C-4666-986C-33B36ED42BC9}" dt="2021-02-21T20:14:01.237" v="43" actId="26606"/>
          <ac:spMkLst>
            <pc:docMk/>
            <pc:sldMk cId="2407385995" sldId="264"/>
            <ac:spMk id="10" creationId="{CB44330D-EA18-4254-AA95-EB49948539B8}"/>
          </ac:spMkLst>
        </pc:spChg>
        <pc:spChg chg="add">
          <ac:chgData name="Sarah Gothard" userId="0e53f415fda5f162" providerId="LiveId" clId="{5661260E-7D3C-4666-986C-33B36ED42BC9}" dt="2021-02-21T20:14:01.237" v="43" actId="26606"/>
          <ac:spMkLst>
            <pc:docMk/>
            <pc:sldMk cId="2407385995" sldId="264"/>
            <ac:spMk id="12" creationId="{32BC26D8-82FB-445E-AA49-62A77D7C1EE0}"/>
          </ac:spMkLst>
        </pc:spChg>
        <pc:spChg chg="add">
          <ac:chgData name="Sarah Gothard" userId="0e53f415fda5f162" providerId="LiveId" clId="{5661260E-7D3C-4666-986C-33B36ED42BC9}" dt="2021-02-21T20:14:01.237" v="43" actId="26606"/>
          <ac:spMkLst>
            <pc:docMk/>
            <pc:sldMk cId="2407385995" sldId="264"/>
            <ac:spMk id="13" creationId="{CB44330D-EA18-4254-AA95-EB49948539B8}"/>
          </ac:spMkLst>
        </pc:spChg>
        <pc:spChg chg="add del">
          <ac:chgData name="Sarah Gothard" userId="0e53f415fda5f162" providerId="LiveId" clId="{5661260E-7D3C-4666-986C-33B36ED42BC9}" dt="2021-02-21T20:13:43.995" v="40" actId="26606"/>
          <ac:spMkLst>
            <pc:docMk/>
            <pc:sldMk cId="2407385995" sldId="264"/>
            <ac:spMk id="15" creationId="{32BC26D8-82FB-445E-AA49-62A77D7C1EE0}"/>
          </ac:spMkLst>
        </pc:spChg>
        <pc:spChg chg="add del">
          <ac:chgData name="Sarah Gothard" userId="0e53f415fda5f162" providerId="LiveId" clId="{5661260E-7D3C-4666-986C-33B36ED42BC9}" dt="2021-02-21T20:13:43.995" v="40" actId="26606"/>
          <ac:spMkLst>
            <pc:docMk/>
            <pc:sldMk cId="2407385995" sldId="264"/>
            <ac:spMk id="17" creationId="{CB44330D-EA18-4254-AA95-EB49948539B8}"/>
          </ac:spMkLst>
        </pc:spChg>
        <pc:picChg chg="add del mod">
          <ac:chgData name="Sarah Gothard" userId="0e53f415fda5f162" providerId="LiveId" clId="{5661260E-7D3C-4666-986C-33B36ED42BC9}" dt="2021-02-21T20:13:45.010" v="41" actId="22"/>
          <ac:picMkLst>
            <pc:docMk/>
            <pc:sldMk cId="2407385995" sldId="264"/>
            <ac:picMk id="3" creationId="{A276A726-00A4-4684-872E-CC99035D2690}"/>
          </ac:picMkLst>
        </pc:picChg>
        <pc:picChg chg="add mod">
          <ac:chgData name="Sarah Gothard" userId="0e53f415fda5f162" providerId="LiveId" clId="{5661260E-7D3C-4666-986C-33B36ED42BC9}" dt="2021-02-21T20:14:01.237" v="43" actId="26606"/>
          <ac:picMkLst>
            <pc:docMk/>
            <pc:sldMk cId="2407385995" sldId="264"/>
            <ac:picMk id="6" creationId="{99B2C73C-5317-477E-AD82-5FFF24D722B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2/21/2021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2/21/2021</a:t>
            </a:fld>
            <a:endParaRPr lang="en-US"/>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2/21/2021</a:t>
            </a:fld>
            <a:endParaRPr lang="en-US"/>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2/21/2021</a:t>
            </a:fld>
            <a:endParaRPr lang="en-US"/>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2/21/2021</a:t>
            </a:fld>
            <a:endParaRPr lang="en-US"/>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2/21/2021</a:t>
            </a:fld>
            <a:endParaRPr lang="en-US"/>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2/21/2021</a:t>
            </a:fld>
            <a:endParaRPr lang="en-US"/>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2/21/2021</a:t>
            </a:fld>
            <a:endParaRPr lang="en-US"/>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2/21/2021</a:t>
            </a:fld>
            <a:endParaRPr lang="en-US"/>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2/21/2021</a:t>
            </a:fld>
            <a:endParaRPr lang="en-US"/>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2/21/2021</a:t>
            </a:fld>
            <a:endParaRPr lang="en-US"/>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2/21/2021</a:t>
            </a:fld>
            <a:endParaRPr lang="en-US"/>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2/21/2021</a:t>
            </a:fld>
            <a:endParaRPr lang="en-US"/>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9A8C2C2-E781-4BED-8D19-7C4573B2FFD9}"/>
              </a:ext>
            </a:extLst>
          </p:cNvPr>
          <p:cNvPicPr>
            <a:picLocks noChangeAspect="1"/>
          </p:cNvPicPr>
          <p:nvPr/>
        </p:nvPicPr>
        <p:blipFill>
          <a:blip r:embed="rId3"/>
          <a:stretch>
            <a:fillRect/>
          </a:stretch>
        </p:blipFill>
        <p:spPr>
          <a:xfrm>
            <a:off x="595532" y="2837439"/>
            <a:ext cx="11000935" cy="1319802"/>
          </a:xfrm>
          <a:prstGeom prst="rect">
            <a:avLst/>
          </a:prstGeom>
        </p:spPr>
      </p:pic>
    </p:spTree>
    <p:extLst>
      <p:ext uri="{BB962C8B-B14F-4D97-AF65-F5344CB8AC3E}">
        <p14:creationId xmlns:p14="http://schemas.microsoft.com/office/powerpoint/2010/main" val="3216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6849222-AA1E-4911-8F63-3EDFFE556C51}"/>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F96D05D-ACF6-47A1-9BC3-774DAC58F5FB}"/>
              </a:ext>
            </a:extLst>
          </p:cNvPr>
          <p:cNvPicPr>
            <a:picLocks noChangeAspect="1"/>
          </p:cNvPicPr>
          <p:nvPr/>
        </p:nvPicPr>
        <p:blipFill>
          <a:blip r:embed="rId2"/>
          <a:stretch>
            <a:fillRect/>
          </a:stretch>
        </p:blipFill>
        <p:spPr>
          <a:xfrm>
            <a:off x="643467" y="1943185"/>
            <a:ext cx="10905066" cy="2971630"/>
          </a:xfrm>
          <a:prstGeom prst="rect">
            <a:avLst/>
          </a:prstGeom>
        </p:spPr>
      </p:pic>
      <p:sp>
        <p:nvSpPr>
          <p:cNvPr id="4" name="Footer Placeholder 3">
            <a:extLst>
              <a:ext uri="{FF2B5EF4-FFF2-40B4-BE49-F238E27FC236}">
                <a16:creationId xmlns:a16="http://schemas.microsoft.com/office/drawing/2014/main" id="{CA7FC5C5-2F19-4F2F-83B6-629C333F56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3918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Shape&#10;&#10;Description automatically generated with medium confidence">
            <a:extLst>
              <a:ext uri="{FF2B5EF4-FFF2-40B4-BE49-F238E27FC236}">
                <a16:creationId xmlns:a16="http://schemas.microsoft.com/office/drawing/2014/main" id="{D510B773-BD0D-4D6E-A6B7-BCBC68BA1E96}"/>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CA7FC5C5-2F19-4F2F-83B6-629C333F56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33870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7AE744F-8BA3-4B3E-BA6A-D8ADCB92CBAE}"/>
              </a:ext>
            </a:extLst>
          </p:cNvPr>
          <p:cNvPicPr>
            <a:picLocks noChangeAspect="1"/>
          </p:cNvPicPr>
          <p:nvPr/>
        </p:nvPicPr>
        <p:blipFill>
          <a:blip r:embed="rId2"/>
          <a:stretch>
            <a:fillRect/>
          </a:stretch>
        </p:blipFill>
        <p:spPr>
          <a:xfrm>
            <a:off x="643467" y="1929554"/>
            <a:ext cx="10905066" cy="2998892"/>
          </a:xfrm>
          <a:prstGeom prst="rect">
            <a:avLst/>
          </a:prstGeom>
        </p:spPr>
      </p:pic>
      <p:sp>
        <p:nvSpPr>
          <p:cNvPr id="4" name="Footer Placeholder 3">
            <a:extLst>
              <a:ext uri="{FF2B5EF4-FFF2-40B4-BE49-F238E27FC236}">
                <a16:creationId xmlns:a16="http://schemas.microsoft.com/office/drawing/2014/main" id="{CA7FC5C5-2F19-4F2F-83B6-629C333F560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1635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1EA9703-E5C2-4A04-AF38-4E8D1A59B539}"/>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4" name="Footer Placeholder 3">
            <a:extLst>
              <a:ext uri="{FF2B5EF4-FFF2-40B4-BE49-F238E27FC236}">
                <a16:creationId xmlns:a16="http://schemas.microsoft.com/office/drawing/2014/main" id="{E1750125-E7D6-47BC-AE3E-E710706B13E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0433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AB0B35B-8710-4D6D-9AEC-4D6DA7FA27DD}"/>
              </a:ext>
            </a:extLst>
          </p:cNvPr>
          <p:cNvPicPr>
            <a:picLocks noChangeAspect="1"/>
          </p:cNvPicPr>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E1750125-E7D6-47BC-AE3E-E710706B13E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76984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65B2297-4A07-4D86-B996-744737462EFC}"/>
              </a:ext>
            </a:extLst>
          </p:cNvPr>
          <p:cNvPicPr>
            <a:picLocks noChangeAspect="1"/>
          </p:cNvPicPr>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E1750125-E7D6-47BC-AE3E-E710706B13E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61724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9B2C73C-5317-477E-AD82-5FFF24D722B1}"/>
              </a:ext>
            </a:extLst>
          </p:cNvPr>
          <p:cNvPicPr>
            <a:picLocks noChangeAspect="1"/>
          </p:cNvPicPr>
          <p:nvPr/>
        </p:nvPicPr>
        <p:blipFill>
          <a:blip r:embed="rId2"/>
          <a:stretch>
            <a:fillRect/>
          </a:stretch>
        </p:blipFill>
        <p:spPr>
          <a:xfrm>
            <a:off x="643467" y="1915922"/>
            <a:ext cx="10905066" cy="3026156"/>
          </a:xfrm>
          <a:prstGeom prst="rect">
            <a:avLst/>
          </a:prstGeom>
        </p:spPr>
      </p:pic>
      <p:sp>
        <p:nvSpPr>
          <p:cNvPr id="4" name="Footer Placeholder 3">
            <a:extLst>
              <a:ext uri="{FF2B5EF4-FFF2-40B4-BE49-F238E27FC236}">
                <a16:creationId xmlns:a16="http://schemas.microsoft.com/office/drawing/2014/main" id="{E1750125-E7D6-47BC-AE3E-E710706B13E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0738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2021-02-21T18:47:30Z</dcterms:created>
  <dcterms:modified xsi:type="dcterms:W3CDTF">2021-02-21T20:15:20Z</dcterms:modified>
</cp:coreProperties>
</file>