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7" r:id="rId3"/>
    <p:sldId id="258" r:id="rId4"/>
    <p:sldId id="259" r:id="rId5"/>
    <p:sldId id="260" r:id="rId6"/>
    <p:sldId id="261" r:id="rId7"/>
    <p:sldId id="262" r:id="rId8"/>
    <p:sldId id="266" r:id="rId9"/>
    <p:sldId id="267" r:id="rId10"/>
    <p:sldId id="268" r:id="rId11"/>
    <p:sldId id="263" r:id="rId12"/>
    <p:sldId id="264" r:id="rId13"/>
    <p:sldId id="265"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4804BAE-998D-4FE3-9554-80A2E6EA61D4}" v="12" dt="2021-01-01T02:02:58.8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D4804BAE-998D-4FE3-9554-80A2E6EA61D4}"/>
    <pc:docChg chg="custSel mod addSld delSld modSld">
      <pc:chgData name="Sarah Gothard" userId="0e53f415fda5f162" providerId="LiveId" clId="{D4804BAE-998D-4FE3-9554-80A2E6EA61D4}" dt="2021-01-01T02:05:03.578" v="46" actId="26606"/>
      <pc:docMkLst>
        <pc:docMk/>
      </pc:docMkLst>
      <pc:sldChg chg="addSp delSp modSp mod">
        <pc:chgData name="Sarah Gothard" userId="0e53f415fda5f162" providerId="LiveId" clId="{D4804BAE-998D-4FE3-9554-80A2E6EA61D4}" dt="2021-01-01T02:00:17.461" v="4" actId="26606"/>
        <pc:sldMkLst>
          <pc:docMk/>
          <pc:sldMk cId="4154405611" sldId="256"/>
        </pc:sldMkLst>
        <pc:spChg chg="ord">
          <ac:chgData name="Sarah Gothard" userId="0e53f415fda5f162" providerId="LiveId" clId="{D4804BAE-998D-4FE3-9554-80A2E6EA61D4}" dt="2021-01-01T02:00:17.461" v="4" actId="26606"/>
          <ac:spMkLst>
            <pc:docMk/>
            <pc:sldMk cId="4154405611" sldId="256"/>
            <ac:spMk id="6" creationId="{8C3B6761-3005-4A7B-A006-361477CC1A0A}"/>
          </ac:spMkLst>
        </pc:spChg>
        <pc:spChg chg="del">
          <ac:chgData name="Sarah Gothard" userId="0e53f415fda5f162" providerId="LiveId" clId="{D4804BAE-998D-4FE3-9554-80A2E6EA61D4}" dt="2021-01-01T02:00:17.461" v="4" actId="26606"/>
          <ac:spMkLst>
            <pc:docMk/>
            <pc:sldMk cId="4154405611" sldId="256"/>
            <ac:spMk id="31" creationId="{32BC26D8-82FB-445E-AA49-62A77D7C1EE0}"/>
          </ac:spMkLst>
        </pc:spChg>
        <pc:spChg chg="del">
          <ac:chgData name="Sarah Gothard" userId="0e53f415fda5f162" providerId="LiveId" clId="{D4804BAE-998D-4FE3-9554-80A2E6EA61D4}" dt="2021-01-01T02:00:17.461" v="4" actId="26606"/>
          <ac:spMkLst>
            <pc:docMk/>
            <pc:sldMk cId="4154405611" sldId="256"/>
            <ac:spMk id="33" creationId="{CB44330D-EA18-4254-AA95-EB49948539B8}"/>
          </ac:spMkLst>
        </pc:spChg>
        <pc:spChg chg="add">
          <ac:chgData name="Sarah Gothard" userId="0e53f415fda5f162" providerId="LiveId" clId="{D4804BAE-998D-4FE3-9554-80A2E6EA61D4}" dt="2021-01-01T02:00:17.461" v="4" actId="26606"/>
          <ac:spMkLst>
            <pc:docMk/>
            <pc:sldMk cId="4154405611" sldId="256"/>
            <ac:spMk id="38" creationId="{32BC26D8-82FB-445E-AA49-62A77D7C1EE0}"/>
          </ac:spMkLst>
        </pc:spChg>
        <pc:spChg chg="add">
          <ac:chgData name="Sarah Gothard" userId="0e53f415fda5f162" providerId="LiveId" clId="{D4804BAE-998D-4FE3-9554-80A2E6EA61D4}" dt="2021-01-01T02:00:17.461" v="4" actId="26606"/>
          <ac:spMkLst>
            <pc:docMk/>
            <pc:sldMk cId="4154405611" sldId="256"/>
            <ac:spMk id="40" creationId="{CB44330D-EA18-4254-AA95-EB49948539B8}"/>
          </ac:spMkLst>
        </pc:spChg>
        <pc:picChg chg="del">
          <ac:chgData name="Sarah Gothard" userId="0e53f415fda5f162" providerId="LiveId" clId="{D4804BAE-998D-4FE3-9554-80A2E6EA61D4}" dt="2021-01-01T01:59:51.068" v="2" actId="478"/>
          <ac:picMkLst>
            <pc:docMk/>
            <pc:sldMk cId="4154405611" sldId="256"/>
            <ac:picMk id="5" creationId="{32DA9F44-52A2-4BB8-9143-E67BDCCDB4EE}"/>
          </ac:picMkLst>
        </pc:picChg>
        <pc:picChg chg="add mod">
          <ac:chgData name="Sarah Gothard" userId="0e53f415fda5f162" providerId="LiveId" clId="{D4804BAE-998D-4FE3-9554-80A2E6EA61D4}" dt="2021-01-01T02:00:17.461" v="4" actId="26606"/>
          <ac:picMkLst>
            <pc:docMk/>
            <pc:sldMk cId="4154405611" sldId="256"/>
            <ac:picMk id="9" creationId="{5F822EC2-8873-4F7A-B660-6906ABE0DE95}"/>
          </ac:picMkLst>
        </pc:picChg>
      </pc:sldChg>
      <pc:sldChg chg="addSp delSp modSp mod">
        <pc:chgData name="Sarah Gothard" userId="0e53f415fda5f162" providerId="LiveId" clId="{D4804BAE-998D-4FE3-9554-80A2E6EA61D4}" dt="2021-01-01T02:00:34.863" v="22" actId="26606"/>
        <pc:sldMkLst>
          <pc:docMk/>
          <pc:sldMk cId="2810317240" sldId="257"/>
        </pc:sldMkLst>
        <pc:spChg chg="ord">
          <ac:chgData name="Sarah Gothard" userId="0e53f415fda5f162" providerId="LiveId" clId="{D4804BAE-998D-4FE3-9554-80A2E6EA61D4}" dt="2021-01-01T02:00:34.863" v="22" actId="26606"/>
          <ac:spMkLst>
            <pc:docMk/>
            <pc:sldMk cId="2810317240" sldId="257"/>
            <ac:spMk id="2" creationId="{5FD5731A-C059-420F-8513-64C79075914C}"/>
          </ac:spMkLst>
        </pc:spChg>
        <pc:spChg chg="del">
          <ac:chgData name="Sarah Gothard" userId="0e53f415fda5f162" providerId="LiveId" clId="{D4804BAE-998D-4FE3-9554-80A2E6EA61D4}" dt="2021-01-01T02:00:34.863" v="22" actId="26606"/>
          <ac:spMkLst>
            <pc:docMk/>
            <pc:sldMk cId="2810317240" sldId="257"/>
            <ac:spMk id="37" creationId="{32BC26D8-82FB-445E-AA49-62A77D7C1EE0}"/>
          </ac:spMkLst>
        </pc:spChg>
        <pc:spChg chg="del">
          <ac:chgData name="Sarah Gothard" userId="0e53f415fda5f162" providerId="LiveId" clId="{D4804BAE-998D-4FE3-9554-80A2E6EA61D4}" dt="2021-01-01T02:00:34.863" v="22" actId="26606"/>
          <ac:spMkLst>
            <pc:docMk/>
            <pc:sldMk cId="2810317240" sldId="257"/>
            <ac:spMk id="39" creationId="{CB44330D-EA18-4254-AA95-EB49948539B8}"/>
          </ac:spMkLst>
        </pc:spChg>
        <pc:spChg chg="add">
          <ac:chgData name="Sarah Gothard" userId="0e53f415fda5f162" providerId="LiveId" clId="{D4804BAE-998D-4FE3-9554-80A2E6EA61D4}" dt="2021-01-01T02:00:34.863" v="22" actId="26606"/>
          <ac:spMkLst>
            <pc:docMk/>
            <pc:sldMk cId="2810317240" sldId="257"/>
            <ac:spMk id="44" creationId="{32BC26D8-82FB-445E-AA49-62A77D7C1EE0}"/>
          </ac:spMkLst>
        </pc:spChg>
        <pc:spChg chg="add">
          <ac:chgData name="Sarah Gothard" userId="0e53f415fda5f162" providerId="LiveId" clId="{D4804BAE-998D-4FE3-9554-80A2E6EA61D4}" dt="2021-01-01T02:00:34.863" v="22" actId="26606"/>
          <ac:spMkLst>
            <pc:docMk/>
            <pc:sldMk cId="2810317240" sldId="257"/>
            <ac:spMk id="46" creationId="{CB44330D-EA18-4254-AA95-EB49948539B8}"/>
          </ac:spMkLst>
        </pc:spChg>
        <pc:picChg chg="del">
          <ac:chgData name="Sarah Gothard" userId="0e53f415fda5f162" providerId="LiveId" clId="{D4804BAE-998D-4FE3-9554-80A2E6EA61D4}" dt="2021-01-01T01:59:49.513" v="1" actId="478"/>
          <ac:picMkLst>
            <pc:docMk/>
            <pc:sldMk cId="2810317240" sldId="257"/>
            <ac:picMk id="9" creationId="{8689E2EC-BD4E-4B02-B395-DDCAAF9F01C8}"/>
          </ac:picMkLst>
        </pc:picChg>
        <pc:picChg chg="add mod">
          <ac:chgData name="Sarah Gothard" userId="0e53f415fda5f162" providerId="LiveId" clId="{D4804BAE-998D-4FE3-9554-80A2E6EA61D4}" dt="2021-01-01T02:00:34.863" v="22" actId="26606"/>
          <ac:picMkLst>
            <pc:docMk/>
            <pc:sldMk cId="2810317240" sldId="257"/>
            <ac:picMk id="11" creationId="{A3CAEC19-28D2-4349-A6AF-89A2040525F9}"/>
          </ac:picMkLst>
        </pc:picChg>
      </pc:sldChg>
      <pc:sldChg chg="del">
        <pc:chgData name="Sarah Gothard" userId="0e53f415fda5f162" providerId="LiveId" clId="{D4804BAE-998D-4FE3-9554-80A2E6EA61D4}" dt="2021-01-01T01:59:47.590" v="0" actId="47"/>
        <pc:sldMkLst>
          <pc:docMk/>
          <pc:sldMk cId="3070029514" sldId="258"/>
        </pc:sldMkLst>
      </pc:sldChg>
      <pc:sldChg chg="addSp delSp modSp add mod setBg delDesignElem">
        <pc:chgData name="Sarah Gothard" userId="0e53f415fda5f162" providerId="LiveId" clId="{D4804BAE-998D-4FE3-9554-80A2E6EA61D4}" dt="2021-01-01T02:01:15.260" v="24" actId="26606"/>
        <pc:sldMkLst>
          <pc:docMk/>
          <pc:sldMk cId="3744906215" sldId="258"/>
        </pc:sldMkLst>
        <pc:spChg chg="ord">
          <ac:chgData name="Sarah Gothard" userId="0e53f415fda5f162" providerId="LiveId" clId="{D4804BAE-998D-4FE3-9554-80A2E6EA61D4}" dt="2021-01-01T02:01:15.260" v="24" actId="26606"/>
          <ac:spMkLst>
            <pc:docMk/>
            <pc:sldMk cId="3744906215" sldId="258"/>
            <ac:spMk id="2" creationId="{5FD5731A-C059-420F-8513-64C79075914C}"/>
          </ac:spMkLst>
        </pc:spChg>
        <pc:spChg chg="add">
          <ac:chgData name="Sarah Gothard" userId="0e53f415fda5f162" providerId="LiveId" clId="{D4804BAE-998D-4FE3-9554-80A2E6EA61D4}" dt="2021-01-01T02:01:15.260" v="24" actId="26606"/>
          <ac:spMkLst>
            <pc:docMk/>
            <pc:sldMk cId="3744906215" sldId="258"/>
            <ac:spMk id="9" creationId="{32BC26D8-82FB-445E-AA49-62A77D7C1EE0}"/>
          </ac:spMkLst>
        </pc:spChg>
        <pc:spChg chg="add">
          <ac:chgData name="Sarah Gothard" userId="0e53f415fda5f162" providerId="LiveId" clId="{D4804BAE-998D-4FE3-9554-80A2E6EA61D4}" dt="2021-01-01T02:01:15.260" v="24" actId="26606"/>
          <ac:spMkLst>
            <pc:docMk/>
            <pc:sldMk cId="3744906215" sldId="258"/>
            <ac:spMk id="11" creationId="{CB44330D-EA18-4254-AA95-EB49948539B8}"/>
          </ac:spMkLst>
        </pc:spChg>
        <pc:spChg chg="del">
          <ac:chgData name="Sarah Gothard" userId="0e53f415fda5f162" providerId="LiveId" clId="{D4804BAE-998D-4FE3-9554-80A2E6EA61D4}" dt="2021-01-01T02:00:19.416" v="6"/>
          <ac:spMkLst>
            <pc:docMk/>
            <pc:sldMk cId="3744906215" sldId="258"/>
            <ac:spMk id="37" creationId="{32BC26D8-82FB-445E-AA49-62A77D7C1EE0}"/>
          </ac:spMkLst>
        </pc:spChg>
        <pc:spChg chg="del">
          <ac:chgData name="Sarah Gothard" userId="0e53f415fda5f162" providerId="LiveId" clId="{D4804BAE-998D-4FE3-9554-80A2E6EA61D4}" dt="2021-01-01T02:00:19.416" v="6"/>
          <ac:spMkLst>
            <pc:docMk/>
            <pc:sldMk cId="3744906215" sldId="258"/>
            <ac:spMk id="39" creationId="{CB44330D-EA18-4254-AA95-EB49948539B8}"/>
          </ac:spMkLst>
        </pc:spChg>
        <pc:picChg chg="add mod">
          <ac:chgData name="Sarah Gothard" userId="0e53f415fda5f162" providerId="LiveId" clId="{D4804BAE-998D-4FE3-9554-80A2E6EA61D4}" dt="2021-01-01T02:01:15.260" v="24" actId="26606"/>
          <ac:picMkLst>
            <pc:docMk/>
            <pc:sldMk cId="3744906215" sldId="258"/>
            <ac:picMk id="4" creationId="{AE9D0622-6CD3-4C4B-90C5-695AF2B71C7E}"/>
          </ac:picMkLst>
        </pc:picChg>
      </pc:sldChg>
      <pc:sldChg chg="addSp delSp modSp add mod setBg delDesignElem">
        <pc:chgData name="Sarah Gothard" userId="0e53f415fda5f162" providerId="LiveId" clId="{D4804BAE-998D-4FE3-9554-80A2E6EA61D4}" dt="2021-01-01T02:01:28.575" v="26" actId="26606"/>
        <pc:sldMkLst>
          <pc:docMk/>
          <pc:sldMk cId="83521803" sldId="259"/>
        </pc:sldMkLst>
        <pc:spChg chg="ord">
          <ac:chgData name="Sarah Gothard" userId="0e53f415fda5f162" providerId="LiveId" clId="{D4804BAE-998D-4FE3-9554-80A2E6EA61D4}" dt="2021-01-01T02:01:28.575" v="26" actId="26606"/>
          <ac:spMkLst>
            <pc:docMk/>
            <pc:sldMk cId="83521803" sldId="259"/>
            <ac:spMk id="2" creationId="{5FD5731A-C059-420F-8513-64C79075914C}"/>
          </ac:spMkLst>
        </pc:spChg>
        <pc:spChg chg="add">
          <ac:chgData name="Sarah Gothard" userId="0e53f415fda5f162" providerId="LiveId" clId="{D4804BAE-998D-4FE3-9554-80A2E6EA61D4}" dt="2021-01-01T02:01:28.575" v="26" actId="26606"/>
          <ac:spMkLst>
            <pc:docMk/>
            <pc:sldMk cId="83521803" sldId="259"/>
            <ac:spMk id="9" creationId="{32BC26D8-82FB-445E-AA49-62A77D7C1EE0}"/>
          </ac:spMkLst>
        </pc:spChg>
        <pc:spChg chg="add">
          <ac:chgData name="Sarah Gothard" userId="0e53f415fda5f162" providerId="LiveId" clId="{D4804BAE-998D-4FE3-9554-80A2E6EA61D4}" dt="2021-01-01T02:01:28.575" v="26" actId="26606"/>
          <ac:spMkLst>
            <pc:docMk/>
            <pc:sldMk cId="83521803" sldId="259"/>
            <ac:spMk id="11" creationId="{CB44330D-EA18-4254-AA95-EB49948539B8}"/>
          </ac:spMkLst>
        </pc:spChg>
        <pc:spChg chg="del">
          <ac:chgData name="Sarah Gothard" userId="0e53f415fda5f162" providerId="LiveId" clId="{D4804BAE-998D-4FE3-9554-80A2E6EA61D4}" dt="2021-01-01T02:00:19.597" v="8"/>
          <ac:spMkLst>
            <pc:docMk/>
            <pc:sldMk cId="83521803" sldId="259"/>
            <ac:spMk id="37" creationId="{32BC26D8-82FB-445E-AA49-62A77D7C1EE0}"/>
          </ac:spMkLst>
        </pc:spChg>
        <pc:spChg chg="del">
          <ac:chgData name="Sarah Gothard" userId="0e53f415fda5f162" providerId="LiveId" clId="{D4804BAE-998D-4FE3-9554-80A2E6EA61D4}" dt="2021-01-01T02:00:19.597" v="8"/>
          <ac:spMkLst>
            <pc:docMk/>
            <pc:sldMk cId="83521803" sldId="259"/>
            <ac:spMk id="39" creationId="{CB44330D-EA18-4254-AA95-EB49948539B8}"/>
          </ac:spMkLst>
        </pc:spChg>
        <pc:picChg chg="add mod">
          <ac:chgData name="Sarah Gothard" userId="0e53f415fda5f162" providerId="LiveId" clId="{D4804BAE-998D-4FE3-9554-80A2E6EA61D4}" dt="2021-01-01T02:01:28.575" v="26" actId="26606"/>
          <ac:picMkLst>
            <pc:docMk/>
            <pc:sldMk cId="83521803" sldId="259"/>
            <ac:picMk id="4" creationId="{03D4E8F3-B26C-4C23-B63B-8A1F95971186}"/>
          </ac:picMkLst>
        </pc:picChg>
      </pc:sldChg>
      <pc:sldChg chg="del">
        <pc:chgData name="Sarah Gothard" userId="0e53f415fda5f162" providerId="LiveId" clId="{D4804BAE-998D-4FE3-9554-80A2E6EA61D4}" dt="2021-01-01T01:59:47.590" v="0" actId="47"/>
        <pc:sldMkLst>
          <pc:docMk/>
          <pc:sldMk cId="1687200601" sldId="259"/>
        </pc:sldMkLst>
      </pc:sldChg>
      <pc:sldChg chg="addSp delSp modSp add mod setBg delDesignElem">
        <pc:chgData name="Sarah Gothard" userId="0e53f415fda5f162" providerId="LiveId" clId="{D4804BAE-998D-4FE3-9554-80A2E6EA61D4}" dt="2021-01-01T02:02:03.232" v="28" actId="26606"/>
        <pc:sldMkLst>
          <pc:docMk/>
          <pc:sldMk cId="3077285375" sldId="260"/>
        </pc:sldMkLst>
        <pc:spChg chg="ord">
          <ac:chgData name="Sarah Gothard" userId="0e53f415fda5f162" providerId="LiveId" clId="{D4804BAE-998D-4FE3-9554-80A2E6EA61D4}" dt="2021-01-01T02:02:03.232" v="28" actId="26606"/>
          <ac:spMkLst>
            <pc:docMk/>
            <pc:sldMk cId="3077285375" sldId="260"/>
            <ac:spMk id="2" creationId="{5FD5731A-C059-420F-8513-64C79075914C}"/>
          </ac:spMkLst>
        </pc:spChg>
        <pc:spChg chg="add">
          <ac:chgData name="Sarah Gothard" userId="0e53f415fda5f162" providerId="LiveId" clId="{D4804BAE-998D-4FE3-9554-80A2E6EA61D4}" dt="2021-01-01T02:02:03.232" v="28" actId="26606"/>
          <ac:spMkLst>
            <pc:docMk/>
            <pc:sldMk cId="3077285375" sldId="260"/>
            <ac:spMk id="9" creationId="{32BC26D8-82FB-445E-AA49-62A77D7C1EE0}"/>
          </ac:spMkLst>
        </pc:spChg>
        <pc:spChg chg="add">
          <ac:chgData name="Sarah Gothard" userId="0e53f415fda5f162" providerId="LiveId" clId="{D4804BAE-998D-4FE3-9554-80A2E6EA61D4}" dt="2021-01-01T02:02:03.232" v="28" actId="26606"/>
          <ac:spMkLst>
            <pc:docMk/>
            <pc:sldMk cId="3077285375" sldId="260"/>
            <ac:spMk id="11" creationId="{CB44330D-EA18-4254-AA95-EB49948539B8}"/>
          </ac:spMkLst>
        </pc:spChg>
        <pc:spChg chg="del">
          <ac:chgData name="Sarah Gothard" userId="0e53f415fda5f162" providerId="LiveId" clId="{D4804BAE-998D-4FE3-9554-80A2E6EA61D4}" dt="2021-01-01T02:00:19.824" v="10"/>
          <ac:spMkLst>
            <pc:docMk/>
            <pc:sldMk cId="3077285375" sldId="260"/>
            <ac:spMk id="37" creationId="{32BC26D8-82FB-445E-AA49-62A77D7C1EE0}"/>
          </ac:spMkLst>
        </pc:spChg>
        <pc:spChg chg="del">
          <ac:chgData name="Sarah Gothard" userId="0e53f415fda5f162" providerId="LiveId" clId="{D4804BAE-998D-4FE3-9554-80A2E6EA61D4}" dt="2021-01-01T02:00:19.824" v="10"/>
          <ac:spMkLst>
            <pc:docMk/>
            <pc:sldMk cId="3077285375" sldId="260"/>
            <ac:spMk id="39" creationId="{CB44330D-EA18-4254-AA95-EB49948539B8}"/>
          </ac:spMkLst>
        </pc:spChg>
        <pc:picChg chg="add mod">
          <ac:chgData name="Sarah Gothard" userId="0e53f415fda5f162" providerId="LiveId" clId="{D4804BAE-998D-4FE3-9554-80A2E6EA61D4}" dt="2021-01-01T02:02:03.232" v="28" actId="26606"/>
          <ac:picMkLst>
            <pc:docMk/>
            <pc:sldMk cId="3077285375" sldId="260"/>
            <ac:picMk id="4" creationId="{AB621973-193B-436C-BEFC-015408BFEF02}"/>
          </ac:picMkLst>
        </pc:picChg>
      </pc:sldChg>
      <pc:sldChg chg="del">
        <pc:chgData name="Sarah Gothard" userId="0e53f415fda5f162" providerId="LiveId" clId="{D4804BAE-998D-4FE3-9554-80A2E6EA61D4}" dt="2021-01-01T01:59:47.590" v="0" actId="47"/>
        <pc:sldMkLst>
          <pc:docMk/>
          <pc:sldMk cId="3171244540" sldId="260"/>
        </pc:sldMkLst>
      </pc:sldChg>
      <pc:sldChg chg="del">
        <pc:chgData name="Sarah Gothard" userId="0e53f415fda5f162" providerId="LiveId" clId="{D4804BAE-998D-4FE3-9554-80A2E6EA61D4}" dt="2021-01-01T01:59:47.590" v="0" actId="47"/>
        <pc:sldMkLst>
          <pc:docMk/>
          <pc:sldMk cId="2558792918" sldId="261"/>
        </pc:sldMkLst>
      </pc:sldChg>
      <pc:sldChg chg="addSp delSp modSp add mod setBg delDesignElem">
        <pc:chgData name="Sarah Gothard" userId="0e53f415fda5f162" providerId="LiveId" clId="{D4804BAE-998D-4FE3-9554-80A2E6EA61D4}" dt="2021-01-01T02:02:25.014" v="31" actId="27614"/>
        <pc:sldMkLst>
          <pc:docMk/>
          <pc:sldMk cId="3777929811" sldId="261"/>
        </pc:sldMkLst>
        <pc:spChg chg="ord">
          <ac:chgData name="Sarah Gothard" userId="0e53f415fda5f162" providerId="LiveId" clId="{D4804BAE-998D-4FE3-9554-80A2E6EA61D4}" dt="2021-01-01T02:02:23.261" v="30" actId="26606"/>
          <ac:spMkLst>
            <pc:docMk/>
            <pc:sldMk cId="3777929811" sldId="261"/>
            <ac:spMk id="2" creationId="{5FD5731A-C059-420F-8513-64C79075914C}"/>
          </ac:spMkLst>
        </pc:spChg>
        <pc:spChg chg="add">
          <ac:chgData name="Sarah Gothard" userId="0e53f415fda5f162" providerId="LiveId" clId="{D4804BAE-998D-4FE3-9554-80A2E6EA61D4}" dt="2021-01-01T02:02:23.261" v="30" actId="26606"/>
          <ac:spMkLst>
            <pc:docMk/>
            <pc:sldMk cId="3777929811" sldId="261"/>
            <ac:spMk id="9" creationId="{32BC26D8-82FB-445E-AA49-62A77D7C1EE0}"/>
          </ac:spMkLst>
        </pc:spChg>
        <pc:spChg chg="add">
          <ac:chgData name="Sarah Gothard" userId="0e53f415fda5f162" providerId="LiveId" clId="{D4804BAE-998D-4FE3-9554-80A2E6EA61D4}" dt="2021-01-01T02:02:23.261" v="30" actId="26606"/>
          <ac:spMkLst>
            <pc:docMk/>
            <pc:sldMk cId="3777929811" sldId="261"/>
            <ac:spMk id="11" creationId="{CB44330D-EA18-4254-AA95-EB49948539B8}"/>
          </ac:spMkLst>
        </pc:spChg>
        <pc:spChg chg="del">
          <ac:chgData name="Sarah Gothard" userId="0e53f415fda5f162" providerId="LiveId" clId="{D4804BAE-998D-4FE3-9554-80A2E6EA61D4}" dt="2021-01-01T02:00:19.920" v="12"/>
          <ac:spMkLst>
            <pc:docMk/>
            <pc:sldMk cId="3777929811" sldId="261"/>
            <ac:spMk id="37" creationId="{32BC26D8-82FB-445E-AA49-62A77D7C1EE0}"/>
          </ac:spMkLst>
        </pc:spChg>
        <pc:spChg chg="del">
          <ac:chgData name="Sarah Gothard" userId="0e53f415fda5f162" providerId="LiveId" clId="{D4804BAE-998D-4FE3-9554-80A2E6EA61D4}" dt="2021-01-01T02:00:19.920" v="12"/>
          <ac:spMkLst>
            <pc:docMk/>
            <pc:sldMk cId="3777929811" sldId="261"/>
            <ac:spMk id="39" creationId="{CB44330D-EA18-4254-AA95-EB49948539B8}"/>
          </ac:spMkLst>
        </pc:spChg>
        <pc:picChg chg="add mod">
          <ac:chgData name="Sarah Gothard" userId="0e53f415fda5f162" providerId="LiveId" clId="{D4804BAE-998D-4FE3-9554-80A2E6EA61D4}" dt="2021-01-01T02:02:25.014" v="31" actId="27614"/>
          <ac:picMkLst>
            <pc:docMk/>
            <pc:sldMk cId="3777929811" sldId="261"/>
            <ac:picMk id="4" creationId="{63BD0884-AED8-493A-8FF4-BF37A6F79302}"/>
          </ac:picMkLst>
        </pc:picChg>
      </pc:sldChg>
      <pc:sldChg chg="addSp delSp modSp add mod setBg delDesignElem">
        <pc:chgData name="Sarah Gothard" userId="0e53f415fda5f162" providerId="LiveId" clId="{D4804BAE-998D-4FE3-9554-80A2E6EA61D4}" dt="2021-01-01T02:02:31.888" v="33" actId="26606"/>
        <pc:sldMkLst>
          <pc:docMk/>
          <pc:sldMk cId="814094673" sldId="262"/>
        </pc:sldMkLst>
        <pc:spChg chg="ord">
          <ac:chgData name="Sarah Gothard" userId="0e53f415fda5f162" providerId="LiveId" clId="{D4804BAE-998D-4FE3-9554-80A2E6EA61D4}" dt="2021-01-01T02:02:31.888" v="33" actId="26606"/>
          <ac:spMkLst>
            <pc:docMk/>
            <pc:sldMk cId="814094673" sldId="262"/>
            <ac:spMk id="2" creationId="{5FD5731A-C059-420F-8513-64C79075914C}"/>
          </ac:spMkLst>
        </pc:spChg>
        <pc:spChg chg="add">
          <ac:chgData name="Sarah Gothard" userId="0e53f415fda5f162" providerId="LiveId" clId="{D4804BAE-998D-4FE3-9554-80A2E6EA61D4}" dt="2021-01-01T02:02:31.888" v="33" actId="26606"/>
          <ac:spMkLst>
            <pc:docMk/>
            <pc:sldMk cId="814094673" sldId="262"/>
            <ac:spMk id="10" creationId="{32BC26D8-82FB-445E-AA49-62A77D7C1EE0}"/>
          </ac:spMkLst>
        </pc:spChg>
        <pc:spChg chg="add">
          <ac:chgData name="Sarah Gothard" userId="0e53f415fda5f162" providerId="LiveId" clId="{D4804BAE-998D-4FE3-9554-80A2E6EA61D4}" dt="2021-01-01T02:02:31.888" v="33" actId="26606"/>
          <ac:spMkLst>
            <pc:docMk/>
            <pc:sldMk cId="814094673" sldId="262"/>
            <ac:spMk id="12" creationId="{CB44330D-EA18-4254-AA95-EB49948539B8}"/>
          </ac:spMkLst>
        </pc:spChg>
        <pc:spChg chg="del">
          <ac:chgData name="Sarah Gothard" userId="0e53f415fda5f162" providerId="LiveId" clId="{D4804BAE-998D-4FE3-9554-80A2E6EA61D4}" dt="2021-01-01T02:00:20.090" v="14"/>
          <ac:spMkLst>
            <pc:docMk/>
            <pc:sldMk cId="814094673" sldId="262"/>
            <ac:spMk id="37" creationId="{32BC26D8-82FB-445E-AA49-62A77D7C1EE0}"/>
          </ac:spMkLst>
        </pc:spChg>
        <pc:spChg chg="del">
          <ac:chgData name="Sarah Gothard" userId="0e53f415fda5f162" providerId="LiveId" clId="{D4804BAE-998D-4FE3-9554-80A2E6EA61D4}" dt="2021-01-01T02:00:20.090" v="14"/>
          <ac:spMkLst>
            <pc:docMk/>
            <pc:sldMk cId="814094673" sldId="262"/>
            <ac:spMk id="39" creationId="{CB44330D-EA18-4254-AA95-EB49948539B8}"/>
          </ac:spMkLst>
        </pc:spChg>
        <pc:picChg chg="add mod">
          <ac:chgData name="Sarah Gothard" userId="0e53f415fda5f162" providerId="LiveId" clId="{D4804BAE-998D-4FE3-9554-80A2E6EA61D4}" dt="2021-01-01T02:02:30.434" v="32"/>
          <ac:picMkLst>
            <pc:docMk/>
            <pc:sldMk cId="814094673" sldId="262"/>
            <ac:picMk id="5" creationId="{2B91C51D-1440-436C-96E5-32535AAECE76}"/>
          </ac:picMkLst>
        </pc:picChg>
      </pc:sldChg>
      <pc:sldChg chg="del">
        <pc:chgData name="Sarah Gothard" userId="0e53f415fda5f162" providerId="LiveId" clId="{D4804BAE-998D-4FE3-9554-80A2E6EA61D4}" dt="2021-01-01T01:59:47.590" v="0" actId="47"/>
        <pc:sldMkLst>
          <pc:docMk/>
          <pc:sldMk cId="1464653414" sldId="262"/>
        </pc:sldMkLst>
      </pc:sldChg>
      <pc:sldChg chg="addSp delSp modSp add mod setBg delDesignElem">
        <pc:chgData name="Sarah Gothard" userId="0e53f415fda5f162" providerId="LiveId" clId="{D4804BAE-998D-4FE3-9554-80A2E6EA61D4}" dt="2021-01-01T02:04:39.857" v="44" actId="26606"/>
        <pc:sldMkLst>
          <pc:docMk/>
          <pc:sldMk cId="39565544" sldId="263"/>
        </pc:sldMkLst>
        <pc:spChg chg="ord">
          <ac:chgData name="Sarah Gothard" userId="0e53f415fda5f162" providerId="LiveId" clId="{D4804BAE-998D-4FE3-9554-80A2E6EA61D4}" dt="2021-01-01T02:04:39.857" v="44" actId="26606"/>
          <ac:spMkLst>
            <pc:docMk/>
            <pc:sldMk cId="39565544" sldId="263"/>
            <ac:spMk id="2" creationId="{5FD5731A-C059-420F-8513-64C79075914C}"/>
          </ac:spMkLst>
        </pc:spChg>
        <pc:spChg chg="add">
          <ac:chgData name="Sarah Gothard" userId="0e53f415fda5f162" providerId="LiveId" clId="{D4804BAE-998D-4FE3-9554-80A2E6EA61D4}" dt="2021-01-01T02:04:39.857" v="44" actId="26606"/>
          <ac:spMkLst>
            <pc:docMk/>
            <pc:sldMk cId="39565544" sldId="263"/>
            <ac:spMk id="9" creationId="{32BC26D8-82FB-445E-AA49-62A77D7C1EE0}"/>
          </ac:spMkLst>
        </pc:spChg>
        <pc:spChg chg="add">
          <ac:chgData name="Sarah Gothard" userId="0e53f415fda5f162" providerId="LiveId" clId="{D4804BAE-998D-4FE3-9554-80A2E6EA61D4}" dt="2021-01-01T02:04:39.857" v="44" actId="26606"/>
          <ac:spMkLst>
            <pc:docMk/>
            <pc:sldMk cId="39565544" sldId="263"/>
            <ac:spMk id="11" creationId="{CB44330D-EA18-4254-AA95-EB49948539B8}"/>
          </ac:spMkLst>
        </pc:spChg>
        <pc:spChg chg="del">
          <ac:chgData name="Sarah Gothard" userId="0e53f415fda5f162" providerId="LiveId" clId="{D4804BAE-998D-4FE3-9554-80A2E6EA61D4}" dt="2021-01-01T02:00:20.271" v="16"/>
          <ac:spMkLst>
            <pc:docMk/>
            <pc:sldMk cId="39565544" sldId="263"/>
            <ac:spMk id="37" creationId="{32BC26D8-82FB-445E-AA49-62A77D7C1EE0}"/>
          </ac:spMkLst>
        </pc:spChg>
        <pc:spChg chg="del">
          <ac:chgData name="Sarah Gothard" userId="0e53f415fda5f162" providerId="LiveId" clId="{D4804BAE-998D-4FE3-9554-80A2E6EA61D4}" dt="2021-01-01T02:00:20.271" v="16"/>
          <ac:spMkLst>
            <pc:docMk/>
            <pc:sldMk cId="39565544" sldId="263"/>
            <ac:spMk id="39" creationId="{CB44330D-EA18-4254-AA95-EB49948539B8}"/>
          </ac:spMkLst>
        </pc:spChg>
        <pc:picChg chg="add mod">
          <ac:chgData name="Sarah Gothard" userId="0e53f415fda5f162" providerId="LiveId" clId="{D4804BAE-998D-4FE3-9554-80A2E6EA61D4}" dt="2021-01-01T02:04:39.857" v="44" actId="26606"/>
          <ac:picMkLst>
            <pc:docMk/>
            <pc:sldMk cId="39565544" sldId="263"/>
            <ac:picMk id="4" creationId="{0E73E9A4-08C9-4FA5-B0CE-460309CA6354}"/>
          </ac:picMkLst>
        </pc:picChg>
      </pc:sldChg>
      <pc:sldChg chg="addSp delSp modSp add mod setBg delDesignElem">
        <pc:chgData name="Sarah Gothard" userId="0e53f415fda5f162" providerId="LiveId" clId="{D4804BAE-998D-4FE3-9554-80A2E6EA61D4}" dt="2021-01-01T02:05:03.578" v="46" actId="26606"/>
        <pc:sldMkLst>
          <pc:docMk/>
          <pc:sldMk cId="3634883440" sldId="264"/>
        </pc:sldMkLst>
        <pc:spChg chg="ord">
          <ac:chgData name="Sarah Gothard" userId="0e53f415fda5f162" providerId="LiveId" clId="{D4804BAE-998D-4FE3-9554-80A2E6EA61D4}" dt="2021-01-01T02:05:03.578" v="46" actId="26606"/>
          <ac:spMkLst>
            <pc:docMk/>
            <pc:sldMk cId="3634883440" sldId="264"/>
            <ac:spMk id="2" creationId="{5FD5731A-C059-420F-8513-64C79075914C}"/>
          </ac:spMkLst>
        </pc:spChg>
        <pc:spChg chg="add">
          <ac:chgData name="Sarah Gothard" userId="0e53f415fda5f162" providerId="LiveId" clId="{D4804BAE-998D-4FE3-9554-80A2E6EA61D4}" dt="2021-01-01T02:05:03.578" v="46" actId="26606"/>
          <ac:spMkLst>
            <pc:docMk/>
            <pc:sldMk cId="3634883440" sldId="264"/>
            <ac:spMk id="9" creationId="{32BC26D8-82FB-445E-AA49-62A77D7C1EE0}"/>
          </ac:spMkLst>
        </pc:spChg>
        <pc:spChg chg="add">
          <ac:chgData name="Sarah Gothard" userId="0e53f415fda5f162" providerId="LiveId" clId="{D4804BAE-998D-4FE3-9554-80A2E6EA61D4}" dt="2021-01-01T02:05:03.578" v="46" actId="26606"/>
          <ac:spMkLst>
            <pc:docMk/>
            <pc:sldMk cId="3634883440" sldId="264"/>
            <ac:spMk id="11" creationId="{CB44330D-EA18-4254-AA95-EB49948539B8}"/>
          </ac:spMkLst>
        </pc:spChg>
        <pc:spChg chg="del">
          <ac:chgData name="Sarah Gothard" userId="0e53f415fda5f162" providerId="LiveId" clId="{D4804BAE-998D-4FE3-9554-80A2E6EA61D4}" dt="2021-01-01T02:00:20.465" v="18"/>
          <ac:spMkLst>
            <pc:docMk/>
            <pc:sldMk cId="3634883440" sldId="264"/>
            <ac:spMk id="37" creationId="{32BC26D8-82FB-445E-AA49-62A77D7C1EE0}"/>
          </ac:spMkLst>
        </pc:spChg>
        <pc:spChg chg="del">
          <ac:chgData name="Sarah Gothard" userId="0e53f415fda5f162" providerId="LiveId" clId="{D4804BAE-998D-4FE3-9554-80A2E6EA61D4}" dt="2021-01-01T02:00:20.465" v="18"/>
          <ac:spMkLst>
            <pc:docMk/>
            <pc:sldMk cId="3634883440" sldId="264"/>
            <ac:spMk id="39" creationId="{CB44330D-EA18-4254-AA95-EB49948539B8}"/>
          </ac:spMkLst>
        </pc:spChg>
        <pc:picChg chg="add mod">
          <ac:chgData name="Sarah Gothard" userId="0e53f415fda5f162" providerId="LiveId" clId="{D4804BAE-998D-4FE3-9554-80A2E6EA61D4}" dt="2021-01-01T02:05:03.578" v="46" actId="26606"/>
          <ac:picMkLst>
            <pc:docMk/>
            <pc:sldMk cId="3634883440" sldId="264"/>
            <ac:picMk id="4" creationId="{6720FA0E-6E19-41E1-A6A0-BF9AC0394E5B}"/>
          </ac:picMkLst>
        </pc:picChg>
      </pc:sldChg>
      <pc:sldChg chg="addSp delSp modSp add mod setBg delDesignElem">
        <pc:chgData name="Sarah Gothard" userId="0e53f415fda5f162" providerId="LiveId" clId="{D4804BAE-998D-4FE3-9554-80A2E6EA61D4}" dt="2021-01-01T02:02:55.332" v="35" actId="26606"/>
        <pc:sldMkLst>
          <pc:docMk/>
          <pc:sldMk cId="776995495" sldId="265"/>
        </pc:sldMkLst>
        <pc:spChg chg="ord">
          <ac:chgData name="Sarah Gothard" userId="0e53f415fda5f162" providerId="LiveId" clId="{D4804BAE-998D-4FE3-9554-80A2E6EA61D4}" dt="2021-01-01T02:02:55.332" v="35" actId="26606"/>
          <ac:spMkLst>
            <pc:docMk/>
            <pc:sldMk cId="776995495" sldId="265"/>
            <ac:spMk id="2" creationId="{5FD5731A-C059-420F-8513-64C79075914C}"/>
          </ac:spMkLst>
        </pc:spChg>
        <pc:spChg chg="add">
          <ac:chgData name="Sarah Gothard" userId="0e53f415fda5f162" providerId="LiveId" clId="{D4804BAE-998D-4FE3-9554-80A2E6EA61D4}" dt="2021-01-01T02:02:55.332" v="35" actId="26606"/>
          <ac:spMkLst>
            <pc:docMk/>
            <pc:sldMk cId="776995495" sldId="265"/>
            <ac:spMk id="10" creationId="{32BC26D8-82FB-445E-AA49-62A77D7C1EE0}"/>
          </ac:spMkLst>
        </pc:spChg>
        <pc:spChg chg="add">
          <ac:chgData name="Sarah Gothard" userId="0e53f415fda5f162" providerId="LiveId" clId="{D4804BAE-998D-4FE3-9554-80A2E6EA61D4}" dt="2021-01-01T02:02:55.332" v="35" actId="26606"/>
          <ac:spMkLst>
            <pc:docMk/>
            <pc:sldMk cId="776995495" sldId="265"/>
            <ac:spMk id="12" creationId="{CB44330D-EA18-4254-AA95-EB49948539B8}"/>
          </ac:spMkLst>
        </pc:spChg>
        <pc:spChg chg="del">
          <ac:chgData name="Sarah Gothard" userId="0e53f415fda5f162" providerId="LiveId" clId="{D4804BAE-998D-4FE3-9554-80A2E6EA61D4}" dt="2021-01-01T02:00:20.620" v="20"/>
          <ac:spMkLst>
            <pc:docMk/>
            <pc:sldMk cId="776995495" sldId="265"/>
            <ac:spMk id="37" creationId="{32BC26D8-82FB-445E-AA49-62A77D7C1EE0}"/>
          </ac:spMkLst>
        </pc:spChg>
        <pc:spChg chg="del">
          <ac:chgData name="Sarah Gothard" userId="0e53f415fda5f162" providerId="LiveId" clId="{D4804BAE-998D-4FE3-9554-80A2E6EA61D4}" dt="2021-01-01T02:00:20.620" v="20"/>
          <ac:spMkLst>
            <pc:docMk/>
            <pc:sldMk cId="776995495" sldId="265"/>
            <ac:spMk id="39" creationId="{CB44330D-EA18-4254-AA95-EB49948539B8}"/>
          </ac:spMkLst>
        </pc:spChg>
        <pc:picChg chg="add mod">
          <ac:chgData name="Sarah Gothard" userId="0e53f415fda5f162" providerId="LiveId" clId="{D4804BAE-998D-4FE3-9554-80A2E6EA61D4}" dt="2021-01-01T02:02:53.922" v="34"/>
          <ac:picMkLst>
            <pc:docMk/>
            <pc:sldMk cId="776995495" sldId="265"/>
            <ac:picMk id="5" creationId="{1B5FBD09-3779-4145-B20A-3F8C558F2A85}"/>
          </ac:picMkLst>
        </pc:picChg>
      </pc:sldChg>
      <pc:sldChg chg="addSp modSp add mod setBg">
        <pc:chgData name="Sarah Gothard" userId="0e53f415fda5f162" providerId="LiveId" clId="{D4804BAE-998D-4FE3-9554-80A2E6EA61D4}" dt="2021-01-01T02:03:19.404" v="40" actId="26606"/>
        <pc:sldMkLst>
          <pc:docMk/>
          <pc:sldMk cId="3188592287" sldId="266"/>
        </pc:sldMkLst>
        <pc:spChg chg="ord">
          <ac:chgData name="Sarah Gothard" userId="0e53f415fda5f162" providerId="LiveId" clId="{D4804BAE-998D-4FE3-9554-80A2E6EA61D4}" dt="2021-01-01T02:03:19.404" v="40" actId="26606"/>
          <ac:spMkLst>
            <pc:docMk/>
            <pc:sldMk cId="3188592287" sldId="266"/>
            <ac:spMk id="2" creationId="{5FD5731A-C059-420F-8513-64C79075914C}"/>
          </ac:spMkLst>
        </pc:spChg>
        <pc:spChg chg="add">
          <ac:chgData name="Sarah Gothard" userId="0e53f415fda5f162" providerId="LiveId" clId="{D4804BAE-998D-4FE3-9554-80A2E6EA61D4}" dt="2021-01-01T02:03:19.404" v="40" actId="26606"/>
          <ac:spMkLst>
            <pc:docMk/>
            <pc:sldMk cId="3188592287" sldId="266"/>
            <ac:spMk id="9" creationId="{32BC26D8-82FB-445E-AA49-62A77D7C1EE0}"/>
          </ac:spMkLst>
        </pc:spChg>
        <pc:spChg chg="add">
          <ac:chgData name="Sarah Gothard" userId="0e53f415fda5f162" providerId="LiveId" clId="{D4804BAE-998D-4FE3-9554-80A2E6EA61D4}" dt="2021-01-01T02:03:19.404" v="40" actId="26606"/>
          <ac:spMkLst>
            <pc:docMk/>
            <pc:sldMk cId="3188592287" sldId="266"/>
            <ac:spMk id="11" creationId="{CB44330D-EA18-4254-AA95-EB49948539B8}"/>
          </ac:spMkLst>
        </pc:spChg>
        <pc:picChg chg="add mod">
          <ac:chgData name="Sarah Gothard" userId="0e53f415fda5f162" providerId="LiveId" clId="{D4804BAE-998D-4FE3-9554-80A2E6EA61D4}" dt="2021-01-01T02:03:19.404" v="40" actId="26606"/>
          <ac:picMkLst>
            <pc:docMk/>
            <pc:sldMk cId="3188592287" sldId="266"/>
            <ac:picMk id="4" creationId="{478CE68C-64E5-462B-ADB5-CC88BFADD68E}"/>
          </ac:picMkLst>
        </pc:picChg>
      </pc:sldChg>
      <pc:sldChg chg="addSp modSp add mod setBg">
        <pc:chgData name="Sarah Gothard" userId="0e53f415fda5f162" providerId="LiveId" clId="{D4804BAE-998D-4FE3-9554-80A2E6EA61D4}" dt="2021-01-01T02:03:38.021" v="42" actId="26606"/>
        <pc:sldMkLst>
          <pc:docMk/>
          <pc:sldMk cId="879833702" sldId="267"/>
        </pc:sldMkLst>
        <pc:spChg chg="ord">
          <ac:chgData name="Sarah Gothard" userId="0e53f415fda5f162" providerId="LiveId" clId="{D4804BAE-998D-4FE3-9554-80A2E6EA61D4}" dt="2021-01-01T02:03:38.021" v="42" actId="26606"/>
          <ac:spMkLst>
            <pc:docMk/>
            <pc:sldMk cId="879833702" sldId="267"/>
            <ac:spMk id="2" creationId="{5FD5731A-C059-420F-8513-64C79075914C}"/>
          </ac:spMkLst>
        </pc:spChg>
        <pc:spChg chg="add">
          <ac:chgData name="Sarah Gothard" userId="0e53f415fda5f162" providerId="LiveId" clId="{D4804BAE-998D-4FE3-9554-80A2E6EA61D4}" dt="2021-01-01T02:03:38.021" v="42" actId="26606"/>
          <ac:spMkLst>
            <pc:docMk/>
            <pc:sldMk cId="879833702" sldId="267"/>
            <ac:spMk id="9" creationId="{32BC26D8-82FB-445E-AA49-62A77D7C1EE0}"/>
          </ac:spMkLst>
        </pc:spChg>
        <pc:spChg chg="add">
          <ac:chgData name="Sarah Gothard" userId="0e53f415fda5f162" providerId="LiveId" clId="{D4804BAE-998D-4FE3-9554-80A2E6EA61D4}" dt="2021-01-01T02:03:38.021" v="42" actId="26606"/>
          <ac:spMkLst>
            <pc:docMk/>
            <pc:sldMk cId="879833702" sldId="267"/>
            <ac:spMk id="11" creationId="{CB44330D-EA18-4254-AA95-EB49948539B8}"/>
          </ac:spMkLst>
        </pc:spChg>
        <pc:picChg chg="add mod">
          <ac:chgData name="Sarah Gothard" userId="0e53f415fda5f162" providerId="LiveId" clId="{D4804BAE-998D-4FE3-9554-80A2E6EA61D4}" dt="2021-01-01T02:03:38.021" v="42" actId="26606"/>
          <ac:picMkLst>
            <pc:docMk/>
            <pc:sldMk cId="879833702" sldId="267"/>
            <ac:picMk id="4" creationId="{CC202A40-3684-4506-A68A-EC5F7BB5849E}"/>
          </ac:picMkLst>
        </pc:picChg>
      </pc:sldChg>
      <pc:sldChg chg="addSp delSp add mod setBg delDesignElem">
        <pc:chgData name="Sarah Gothard" userId="0e53f415fda5f162" providerId="LiveId" clId="{D4804BAE-998D-4FE3-9554-80A2E6EA61D4}" dt="2021-01-01T02:03:05.906" v="38" actId="26606"/>
        <pc:sldMkLst>
          <pc:docMk/>
          <pc:sldMk cId="3071837862" sldId="268"/>
        </pc:sldMkLst>
        <pc:spChg chg="add">
          <ac:chgData name="Sarah Gothard" userId="0e53f415fda5f162" providerId="LiveId" clId="{D4804BAE-998D-4FE3-9554-80A2E6EA61D4}" dt="2021-01-01T02:03:05.906" v="38" actId="26606"/>
          <ac:spMkLst>
            <pc:docMk/>
            <pc:sldMk cId="3071837862" sldId="268"/>
            <ac:spMk id="7" creationId="{32BC26D8-82FB-445E-AA49-62A77D7C1EE0}"/>
          </ac:spMkLst>
        </pc:spChg>
        <pc:spChg chg="add">
          <ac:chgData name="Sarah Gothard" userId="0e53f415fda5f162" providerId="LiveId" clId="{D4804BAE-998D-4FE3-9554-80A2E6EA61D4}" dt="2021-01-01T02:03:05.906" v="38" actId="26606"/>
          <ac:spMkLst>
            <pc:docMk/>
            <pc:sldMk cId="3071837862" sldId="268"/>
            <ac:spMk id="8" creationId="{CB44330D-EA18-4254-AA95-EB49948539B8}"/>
          </ac:spMkLst>
        </pc:spChg>
        <pc:spChg chg="del">
          <ac:chgData name="Sarah Gothard" userId="0e53f415fda5f162" providerId="LiveId" clId="{D4804BAE-998D-4FE3-9554-80A2E6EA61D4}" dt="2021-01-01T02:02:58.804" v="37"/>
          <ac:spMkLst>
            <pc:docMk/>
            <pc:sldMk cId="3071837862" sldId="268"/>
            <ac:spMk id="10" creationId="{32BC26D8-82FB-445E-AA49-62A77D7C1EE0}"/>
          </ac:spMkLst>
        </pc:spChg>
        <pc:spChg chg="del">
          <ac:chgData name="Sarah Gothard" userId="0e53f415fda5f162" providerId="LiveId" clId="{D4804BAE-998D-4FE3-9554-80A2E6EA61D4}" dt="2021-01-01T02:02:58.804" v="37"/>
          <ac:spMkLst>
            <pc:docMk/>
            <pc:sldMk cId="3071837862" sldId="268"/>
            <ac:spMk id="12" creationId="{CB44330D-EA18-4254-AA95-EB49948539B8}"/>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36A8B-5443-4569-A366-22CEBC98E64C}" type="datetimeFigureOut">
              <a:rPr lang="en-US" smtClean="0"/>
              <a:t>12/31/2020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CD8E-88A9-4015-8BDC-060F6439A8C5}" type="slidenum">
              <a:rPr lang="en-US" smtClean="0"/>
              <a:t>‹#›</a:t>
            </a:fld>
            <a:endParaRPr lang="en-US"/>
          </a:p>
        </p:txBody>
      </p:sp>
    </p:spTree>
    <p:extLst>
      <p:ext uri="{BB962C8B-B14F-4D97-AF65-F5344CB8AC3E}">
        <p14:creationId xmlns:p14="http://schemas.microsoft.com/office/powerpoint/2010/main" val="25871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a:t>
            </a:fld>
            <a:endParaRPr lang="en-US"/>
          </a:p>
        </p:txBody>
      </p:sp>
    </p:spTree>
    <p:extLst>
      <p:ext uri="{BB962C8B-B14F-4D97-AF65-F5344CB8AC3E}">
        <p14:creationId xmlns:p14="http://schemas.microsoft.com/office/powerpoint/2010/main" val="20821942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10</a:t>
            </a:fld>
            <a:endParaRPr lang="en-US"/>
          </a:p>
        </p:txBody>
      </p:sp>
    </p:spTree>
    <p:extLst>
      <p:ext uri="{BB962C8B-B14F-4D97-AF65-F5344CB8AC3E}">
        <p14:creationId xmlns:p14="http://schemas.microsoft.com/office/powerpoint/2010/main" val="87782538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11</a:t>
            </a:fld>
            <a:endParaRPr lang="en-US"/>
          </a:p>
        </p:txBody>
      </p:sp>
    </p:spTree>
    <p:extLst>
      <p:ext uri="{BB962C8B-B14F-4D97-AF65-F5344CB8AC3E}">
        <p14:creationId xmlns:p14="http://schemas.microsoft.com/office/powerpoint/2010/main" val="36666456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12</a:t>
            </a:fld>
            <a:endParaRPr lang="en-US"/>
          </a:p>
        </p:txBody>
      </p:sp>
    </p:spTree>
    <p:extLst>
      <p:ext uri="{BB962C8B-B14F-4D97-AF65-F5344CB8AC3E}">
        <p14:creationId xmlns:p14="http://schemas.microsoft.com/office/powerpoint/2010/main" val="11762126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13</a:t>
            </a:fld>
            <a:endParaRPr lang="en-US"/>
          </a:p>
        </p:txBody>
      </p:sp>
    </p:spTree>
    <p:extLst>
      <p:ext uri="{BB962C8B-B14F-4D97-AF65-F5344CB8AC3E}">
        <p14:creationId xmlns:p14="http://schemas.microsoft.com/office/powerpoint/2010/main" val="30004266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2</a:t>
            </a:fld>
            <a:endParaRPr lang="en-US"/>
          </a:p>
        </p:txBody>
      </p:sp>
    </p:spTree>
    <p:extLst>
      <p:ext uri="{BB962C8B-B14F-4D97-AF65-F5344CB8AC3E}">
        <p14:creationId xmlns:p14="http://schemas.microsoft.com/office/powerpoint/2010/main" val="167354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3</a:t>
            </a:fld>
            <a:endParaRPr lang="en-US"/>
          </a:p>
        </p:txBody>
      </p:sp>
    </p:spTree>
    <p:extLst>
      <p:ext uri="{BB962C8B-B14F-4D97-AF65-F5344CB8AC3E}">
        <p14:creationId xmlns:p14="http://schemas.microsoft.com/office/powerpoint/2010/main" val="106676670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4</a:t>
            </a:fld>
            <a:endParaRPr lang="en-US"/>
          </a:p>
        </p:txBody>
      </p:sp>
    </p:spTree>
    <p:extLst>
      <p:ext uri="{BB962C8B-B14F-4D97-AF65-F5344CB8AC3E}">
        <p14:creationId xmlns:p14="http://schemas.microsoft.com/office/powerpoint/2010/main" val="2374376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5</a:t>
            </a:fld>
            <a:endParaRPr lang="en-US"/>
          </a:p>
        </p:txBody>
      </p:sp>
    </p:spTree>
    <p:extLst>
      <p:ext uri="{BB962C8B-B14F-4D97-AF65-F5344CB8AC3E}">
        <p14:creationId xmlns:p14="http://schemas.microsoft.com/office/powerpoint/2010/main" val="14518767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6</a:t>
            </a:fld>
            <a:endParaRPr lang="en-US"/>
          </a:p>
        </p:txBody>
      </p:sp>
    </p:spTree>
    <p:extLst>
      <p:ext uri="{BB962C8B-B14F-4D97-AF65-F5344CB8AC3E}">
        <p14:creationId xmlns:p14="http://schemas.microsoft.com/office/powerpoint/2010/main" val="11045677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7</a:t>
            </a:fld>
            <a:endParaRPr lang="en-US"/>
          </a:p>
        </p:txBody>
      </p:sp>
    </p:spTree>
    <p:extLst>
      <p:ext uri="{BB962C8B-B14F-4D97-AF65-F5344CB8AC3E}">
        <p14:creationId xmlns:p14="http://schemas.microsoft.com/office/powerpoint/2010/main" val="689973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8</a:t>
            </a:fld>
            <a:endParaRPr lang="en-US"/>
          </a:p>
        </p:txBody>
      </p:sp>
    </p:spTree>
    <p:extLst>
      <p:ext uri="{BB962C8B-B14F-4D97-AF65-F5344CB8AC3E}">
        <p14:creationId xmlns:p14="http://schemas.microsoft.com/office/powerpoint/2010/main" val="33568996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9</a:t>
            </a:fld>
            <a:endParaRPr lang="en-US"/>
          </a:p>
        </p:txBody>
      </p:sp>
    </p:spTree>
    <p:extLst>
      <p:ext uri="{BB962C8B-B14F-4D97-AF65-F5344CB8AC3E}">
        <p14:creationId xmlns:p14="http://schemas.microsoft.com/office/powerpoint/2010/main" val="4600325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3E28-3632-4053-ACDE-6CD0E0CDD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2D9D-CFEA-48F3-BDB4-F01A55FA8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EB4B2-1968-48D9-9106-7F4780EBC752}"/>
              </a:ext>
            </a:extLst>
          </p:cNvPr>
          <p:cNvSpPr>
            <a:spLocks noGrp="1"/>
          </p:cNvSpPr>
          <p:nvPr>
            <p:ph type="dt" sz="half" idx="10"/>
          </p:nvPr>
        </p:nvSpPr>
        <p:spPr/>
        <p:txBody>
          <a:bodyPr/>
          <a:lstStyle/>
          <a:p>
            <a:fld id="{43CDB058-65C3-4BDE-8175-D6388A9A63E3}" type="datetime1">
              <a:rPr lang="en-US" smtClean="0"/>
              <a:t>12/31/2020</a:t>
            </a:fld>
            <a:endParaRPr lang="en-US"/>
          </a:p>
        </p:txBody>
      </p:sp>
      <p:sp>
        <p:nvSpPr>
          <p:cNvPr id="5" name="Footer Placeholder 4">
            <a:extLst>
              <a:ext uri="{FF2B5EF4-FFF2-40B4-BE49-F238E27FC236}">
                <a16:creationId xmlns:a16="http://schemas.microsoft.com/office/drawing/2014/main" id="{E8CF3DF0-3E4F-4A8B-AEF4-C6573FC27819}"/>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06711B6D-460D-415C-8D34-5FFA43D3BA66}"/>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95219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090C-86AA-4ADB-8F7E-72F28EDAB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6092F-1477-40DA-9BE7-12A60E5210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A7FC-A3B4-478F-B063-42382ADB3A57}"/>
              </a:ext>
            </a:extLst>
          </p:cNvPr>
          <p:cNvSpPr>
            <a:spLocks noGrp="1"/>
          </p:cNvSpPr>
          <p:nvPr>
            <p:ph type="dt" sz="half" idx="10"/>
          </p:nvPr>
        </p:nvSpPr>
        <p:spPr/>
        <p:txBody>
          <a:bodyPr/>
          <a:lstStyle/>
          <a:p>
            <a:fld id="{BEEF6D39-B61A-4B9C-ADCF-02D6C37B8C23}" type="datetime1">
              <a:rPr lang="en-US" smtClean="0"/>
              <a:t>12/31/2020</a:t>
            </a:fld>
            <a:endParaRPr lang="en-US"/>
          </a:p>
        </p:txBody>
      </p:sp>
      <p:sp>
        <p:nvSpPr>
          <p:cNvPr id="5" name="Footer Placeholder 4">
            <a:extLst>
              <a:ext uri="{FF2B5EF4-FFF2-40B4-BE49-F238E27FC236}">
                <a16:creationId xmlns:a16="http://schemas.microsoft.com/office/drawing/2014/main" id="{86F1B2B8-146D-4609-A027-1F5D52473A9F}"/>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80EBEACE-50D9-4A17-A684-A0527E60785F}"/>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41551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335DD-DA5E-4255-B1E2-5F5CBC92D7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57B4-907C-4BEA-AB66-C8C9FB461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A4F69-A6F7-4EE6-BA6E-B9DF0411B802}"/>
              </a:ext>
            </a:extLst>
          </p:cNvPr>
          <p:cNvSpPr>
            <a:spLocks noGrp="1"/>
          </p:cNvSpPr>
          <p:nvPr>
            <p:ph type="dt" sz="half" idx="10"/>
          </p:nvPr>
        </p:nvSpPr>
        <p:spPr/>
        <p:txBody>
          <a:bodyPr/>
          <a:lstStyle/>
          <a:p>
            <a:fld id="{2156BD6E-0245-4D13-B261-B3F99AC401A0}" type="datetime1">
              <a:rPr lang="en-US" smtClean="0"/>
              <a:t>12/31/2020</a:t>
            </a:fld>
            <a:endParaRPr lang="en-US"/>
          </a:p>
        </p:txBody>
      </p:sp>
      <p:sp>
        <p:nvSpPr>
          <p:cNvPr id="5" name="Footer Placeholder 4">
            <a:extLst>
              <a:ext uri="{FF2B5EF4-FFF2-40B4-BE49-F238E27FC236}">
                <a16:creationId xmlns:a16="http://schemas.microsoft.com/office/drawing/2014/main" id="{0CFFC68C-E99A-477B-B456-4E4C7157AB5E}"/>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F5DDB039-0082-45E3-A25B-44F28A2BA95A}"/>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87689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3D77D-079A-4F06-AE2D-F083F4F45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DB152-E368-4726-9D2A-CE4074DDD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26F81-994B-4A85-B81F-35AF5B9FEB77}"/>
              </a:ext>
            </a:extLst>
          </p:cNvPr>
          <p:cNvSpPr>
            <a:spLocks noGrp="1"/>
          </p:cNvSpPr>
          <p:nvPr>
            <p:ph type="dt" sz="half" idx="10"/>
          </p:nvPr>
        </p:nvSpPr>
        <p:spPr/>
        <p:txBody>
          <a:bodyPr/>
          <a:lstStyle/>
          <a:p>
            <a:fld id="{9662D763-FF7F-4A93-939E-CB9C89C9C0F6}" type="datetime1">
              <a:rPr lang="en-US" smtClean="0"/>
              <a:t>12/31/2020</a:t>
            </a:fld>
            <a:endParaRPr lang="en-US"/>
          </a:p>
        </p:txBody>
      </p:sp>
      <p:sp>
        <p:nvSpPr>
          <p:cNvPr id="5" name="Footer Placeholder 4">
            <a:extLst>
              <a:ext uri="{FF2B5EF4-FFF2-40B4-BE49-F238E27FC236}">
                <a16:creationId xmlns:a16="http://schemas.microsoft.com/office/drawing/2014/main" id="{0C486618-7F16-443A-A949-C7F9A5159D7B}"/>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CC7F0687-6E95-4A2C-B8E5-9AAA583D97E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603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2C2-DEB2-4ABF-B369-CF43B9E32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5E4CA-8007-44C8-A8FB-A31B42244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04531C-08C4-480B-8B0D-AF633FC21427}"/>
              </a:ext>
            </a:extLst>
          </p:cNvPr>
          <p:cNvSpPr>
            <a:spLocks noGrp="1"/>
          </p:cNvSpPr>
          <p:nvPr>
            <p:ph type="dt" sz="half" idx="10"/>
          </p:nvPr>
        </p:nvSpPr>
        <p:spPr/>
        <p:txBody>
          <a:bodyPr/>
          <a:lstStyle/>
          <a:p>
            <a:fld id="{BF81B46D-F677-45C1-912C-A3783D56DCD6}" type="datetime1">
              <a:rPr lang="en-US" smtClean="0"/>
              <a:t>12/31/2020</a:t>
            </a:fld>
            <a:endParaRPr lang="en-US"/>
          </a:p>
        </p:txBody>
      </p:sp>
      <p:sp>
        <p:nvSpPr>
          <p:cNvPr id="5" name="Footer Placeholder 4">
            <a:extLst>
              <a:ext uri="{FF2B5EF4-FFF2-40B4-BE49-F238E27FC236}">
                <a16:creationId xmlns:a16="http://schemas.microsoft.com/office/drawing/2014/main" id="{3E4E8D40-A51B-49BE-A245-50081BD65F18}"/>
              </a:ext>
            </a:extLst>
          </p:cNvPr>
          <p:cNvSpPr>
            <a:spLocks noGrp="1"/>
          </p:cNvSpPr>
          <p:nvPr>
            <p:ph type="ftr" sz="quarter" idx="11"/>
          </p:nvPr>
        </p:nvSpPr>
        <p:spPr/>
        <p:txBody>
          <a:bodyPr/>
          <a:lstStyle/>
          <a:p>
            <a:r>
              <a:rPr lang="en-US"/>
              <a:t>Public Domain</a:t>
            </a:r>
          </a:p>
        </p:txBody>
      </p:sp>
      <p:sp>
        <p:nvSpPr>
          <p:cNvPr id="6" name="Slide Number Placeholder 5">
            <a:extLst>
              <a:ext uri="{FF2B5EF4-FFF2-40B4-BE49-F238E27FC236}">
                <a16:creationId xmlns:a16="http://schemas.microsoft.com/office/drawing/2014/main" id="{9F22AC4F-3D57-49CF-9D0F-1584BB12CE6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04326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AA40-6C3C-4C79-B93B-9CC9C48F5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6507D-BA0F-46B1-8413-6589CA8AFF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450A-EE34-45D7-B2F1-F6EAE2517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1489C1-BFD7-4E8C-ADC0-C57ADA0F12BF}"/>
              </a:ext>
            </a:extLst>
          </p:cNvPr>
          <p:cNvSpPr>
            <a:spLocks noGrp="1"/>
          </p:cNvSpPr>
          <p:nvPr>
            <p:ph type="dt" sz="half" idx="10"/>
          </p:nvPr>
        </p:nvSpPr>
        <p:spPr/>
        <p:txBody>
          <a:bodyPr/>
          <a:lstStyle/>
          <a:p>
            <a:fld id="{026E2841-A739-44DE-84C5-B975C10321DD}" type="datetime1">
              <a:rPr lang="en-US" smtClean="0"/>
              <a:t>12/31/2020</a:t>
            </a:fld>
            <a:endParaRPr lang="en-US"/>
          </a:p>
        </p:txBody>
      </p:sp>
      <p:sp>
        <p:nvSpPr>
          <p:cNvPr id="6" name="Footer Placeholder 5">
            <a:extLst>
              <a:ext uri="{FF2B5EF4-FFF2-40B4-BE49-F238E27FC236}">
                <a16:creationId xmlns:a16="http://schemas.microsoft.com/office/drawing/2014/main" id="{52D6AA28-2AFA-4FBA-A6DC-EA0594CDFDBD}"/>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3ADA0831-6137-4397-9286-236A51DE2B3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58461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1931-C0CA-4657-A527-FA98DD05E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1698A-0104-4DF2-87F0-ED544372B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69F07-862B-469C-A7D3-5A1A403F4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D424A-DDDF-4D44-A692-C30942121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40CA1A-57B1-49AA-8248-13A8E180B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97723-768E-4F49-89E5-2515B03A7311}"/>
              </a:ext>
            </a:extLst>
          </p:cNvPr>
          <p:cNvSpPr>
            <a:spLocks noGrp="1"/>
          </p:cNvSpPr>
          <p:nvPr>
            <p:ph type="dt" sz="half" idx="10"/>
          </p:nvPr>
        </p:nvSpPr>
        <p:spPr/>
        <p:txBody>
          <a:bodyPr/>
          <a:lstStyle/>
          <a:p>
            <a:fld id="{69C5032A-DBB3-4B7E-BCA4-E317C7328F30}" type="datetime1">
              <a:rPr lang="en-US" smtClean="0"/>
              <a:t>12/31/2020</a:t>
            </a:fld>
            <a:endParaRPr lang="en-US"/>
          </a:p>
        </p:txBody>
      </p:sp>
      <p:sp>
        <p:nvSpPr>
          <p:cNvPr id="8" name="Footer Placeholder 7">
            <a:extLst>
              <a:ext uri="{FF2B5EF4-FFF2-40B4-BE49-F238E27FC236}">
                <a16:creationId xmlns:a16="http://schemas.microsoft.com/office/drawing/2014/main" id="{96CC1379-160C-4A46-8610-3738654E3C0E}"/>
              </a:ext>
            </a:extLst>
          </p:cNvPr>
          <p:cNvSpPr>
            <a:spLocks noGrp="1"/>
          </p:cNvSpPr>
          <p:nvPr>
            <p:ph type="ftr" sz="quarter" idx="11"/>
          </p:nvPr>
        </p:nvSpPr>
        <p:spPr/>
        <p:txBody>
          <a:bodyPr/>
          <a:lstStyle/>
          <a:p>
            <a:r>
              <a:rPr lang="en-US"/>
              <a:t>Public Domain</a:t>
            </a:r>
          </a:p>
        </p:txBody>
      </p:sp>
      <p:sp>
        <p:nvSpPr>
          <p:cNvPr id="9" name="Slide Number Placeholder 8">
            <a:extLst>
              <a:ext uri="{FF2B5EF4-FFF2-40B4-BE49-F238E27FC236}">
                <a16:creationId xmlns:a16="http://schemas.microsoft.com/office/drawing/2014/main" id="{0A3C4869-5EBE-4962-91A8-C9D74A762208}"/>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23191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7174-F272-4660-87D8-A19809A8C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04C28E-80BD-4E52-8B5E-B9822A9FE853}"/>
              </a:ext>
            </a:extLst>
          </p:cNvPr>
          <p:cNvSpPr>
            <a:spLocks noGrp="1"/>
          </p:cNvSpPr>
          <p:nvPr>
            <p:ph type="dt" sz="half" idx="10"/>
          </p:nvPr>
        </p:nvSpPr>
        <p:spPr/>
        <p:txBody>
          <a:bodyPr/>
          <a:lstStyle/>
          <a:p>
            <a:fld id="{11EB8689-9A82-4211-9B7B-5F6F3A4EF418}" type="datetime1">
              <a:rPr lang="en-US" smtClean="0"/>
              <a:t>12/31/2020</a:t>
            </a:fld>
            <a:endParaRPr lang="en-US"/>
          </a:p>
        </p:txBody>
      </p:sp>
      <p:sp>
        <p:nvSpPr>
          <p:cNvPr id="4" name="Footer Placeholder 3">
            <a:extLst>
              <a:ext uri="{FF2B5EF4-FFF2-40B4-BE49-F238E27FC236}">
                <a16:creationId xmlns:a16="http://schemas.microsoft.com/office/drawing/2014/main" id="{74FB2046-0D80-41E2-B88F-FDF60187D0A3}"/>
              </a:ext>
            </a:extLst>
          </p:cNvPr>
          <p:cNvSpPr>
            <a:spLocks noGrp="1"/>
          </p:cNvSpPr>
          <p:nvPr>
            <p:ph type="ftr" sz="quarter" idx="11"/>
          </p:nvPr>
        </p:nvSpPr>
        <p:spPr/>
        <p:txBody>
          <a:bodyPr/>
          <a:lstStyle/>
          <a:p>
            <a:r>
              <a:rPr lang="en-US"/>
              <a:t>Public Domain</a:t>
            </a:r>
          </a:p>
        </p:txBody>
      </p:sp>
      <p:sp>
        <p:nvSpPr>
          <p:cNvPr id="5" name="Slide Number Placeholder 4">
            <a:extLst>
              <a:ext uri="{FF2B5EF4-FFF2-40B4-BE49-F238E27FC236}">
                <a16:creationId xmlns:a16="http://schemas.microsoft.com/office/drawing/2014/main" id="{35876E88-EDEE-47D6-88B2-77890706B004}"/>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4643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D3796F-5968-4A2B-B703-CA503F51E452}"/>
              </a:ext>
            </a:extLst>
          </p:cNvPr>
          <p:cNvSpPr>
            <a:spLocks noGrp="1"/>
          </p:cNvSpPr>
          <p:nvPr>
            <p:ph type="dt" sz="half" idx="10"/>
          </p:nvPr>
        </p:nvSpPr>
        <p:spPr/>
        <p:txBody>
          <a:bodyPr/>
          <a:lstStyle/>
          <a:p>
            <a:fld id="{D54716D4-94E4-40E1-9A40-6BDDCC071F89}" type="datetime1">
              <a:rPr lang="en-US" smtClean="0"/>
              <a:t>12/31/2020</a:t>
            </a:fld>
            <a:endParaRPr lang="en-US"/>
          </a:p>
        </p:txBody>
      </p:sp>
      <p:sp>
        <p:nvSpPr>
          <p:cNvPr id="3" name="Footer Placeholder 2">
            <a:extLst>
              <a:ext uri="{FF2B5EF4-FFF2-40B4-BE49-F238E27FC236}">
                <a16:creationId xmlns:a16="http://schemas.microsoft.com/office/drawing/2014/main" id="{28DEFADE-2B7F-473A-925C-50FB6B2E6081}"/>
              </a:ext>
            </a:extLst>
          </p:cNvPr>
          <p:cNvSpPr>
            <a:spLocks noGrp="1"/>
          </p:cNvSpPr>
          <p:nvPr>
            <p:ph type="ftr" sz="quarter" idx="11"/>
          </p:nvPr>
        </p:nvSpPr>
        <p:spPr/>
        <p:txBody>
          <a:bodyPr/>
          <a:lstStyle/>
          <a:p>
            <a:r>
              <a:rPr lang="en-US"/>
              <a:t>Public Domain</a:t>
            </a:r>
          </a:p>
        </p:txBody>
      </p:sp>
      <p:sp>
        <p:nvSpPr>
          <p:cNvPr id="4" name="Slide Number Placeholder 3">
            <a:extLst>
              <a:ext uri="{FF2B5EF4-FFF2-40B4-BE49-F238E27FC236}">
                <a16:creationId xmlns:a16="http://schemas.microsoft.com/office/drawing/2014/main" id="{9EA9FC24-15D5-4E1B-A023-21F2FAE8E37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142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EC11-CDE4-4264-8E79-A141A07B1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48F97C-FC80-452B-9F55-8B6F68CB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420BB-A273-4116-878D-C0D4158C0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180D-87F1-470F-999D-B98DBB968DA2}"/>
              </a:ext>
            </a:extLst>
          </p:cNvPr>
          <p:cNvSpPr>
            <a:spLocks noGrp="1"/>
          </p:cNvSpPr>
          <p:nvPr>
            <p:ph type="dt" sz="half" idx="10"/>
          </p:nvPr>
        </p:nvSpPr>
        <p:spPr/>
        <p:txBody>
          <a:bodyPr/>
          <a:lstStyle/>
          <a:p>
            <a:fld id="{0FF7C8DD-88AA-46F2-BD91-989E45700511}" type="datetime1">
              <a:rPr lang="en-US" smtClean="0"/>
              <a:t>12/31/2020</a:t>
            </a:fld>
            <a:endParaRPr lang="en-US"/>
          </a:p>
        </p:txBody>
      </p:sp>
      <p:sp>
        <p:nvSpPr>
          <p:cNvPr id="6" name="Footer Placeholder 5">
            <a:extLst>
              <a:ext uri="{FF2B5EF4-FFF2-40B4-BE49-F238E27FC236}">
                <a16:creationId xmlns:a16="http://schemas.microsoft.com/office/drawing/2014/main" id="{D7D91A81-BBDE-4EFC-8931-2F3B5B188274}"/>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84C918B1-0BDA-499E-8E10-E2545B6D8D1C}"/>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063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1D64-47C5-4F20-A79B-0303C567B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20471-F74F-40EE-849D-45D60300A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ACB4A-A625-4ABE-B72F-6023C385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DA47C-2FD3-42D3-B3AD-BFDB1C10FC24}"/>
              </a:ext>
            </a:extLst>
          </p:cNvPr>
          <p:cNvSpPr>
            <a:spLocks noGrp="1"/>
          </p:cNvSpPr>
          <p:nvPr>
            <p:ph type="dt" sz="half" idx="10"/>
          </p:nvPr>
        </p:nvSpPr>
        <p:spPr/>
        <p:txBody>
          <a:bodyPr/>
          <a:lstStyle/>
          <a:p>
            <a:fld id="{59089D3E-B864-4607-9D12-C19031325815}" type="datetime1">
              <a:rPr lang="en-US" smtClean="0"/>
              <a:t>12/31/2020</a:t>
            </a:fld>
            <a:endParaRPr lang="en-US"/>
          </a:p>
        </p:txBody>
      </p:sp>
      <p:sp>
        <p:nvSpPr>
          <p:cNvPr id="6" name="Footer Placeholder 5">
            <a:extLst>
              <a:ext uri="{FF2B5EF4-FFF2-40B4-BE49-F238E27FC236}">
                <a16:creationId xmlns:a16="http://schemas.microsoft.com/office/drawing/2014/main" id="{DF43CCF1-6786-4918-BC39-7F5558E3E2E7}"/>
              </a:ext>
            </a:extLst>
          </p:cNvPr>
          <p:cNvSpPr>
            <a:spLocks noGrp="1"/>
          </p:cNvSpPr>
          <p:nvPr>
            <p:ph type="ftr" sz="quarter" idx="11"/>
          </p:nvPr>
        </p:nvSpPr>
        <p:spPr/>
        <p:txBody>
          <a:bodyPr/>
          <a:lstStyle/>
          <a:p>
            <a:r>
              <a:rPr lang="en-US"/>
              <a:t>Public Domain</a:t>
            </a:r>
          </a:p>
        </p:txBody>
      </p:sp>
      <p:sp>
        <p:nvSpPr>
          <p:cNvPr id="7" name="Slide Number Placeholder 6">
            <a:extLst>
              <a:ext uri="{FF2B5EF4-FFF2-40B4-BE49-F238E27FC236}">
                <a16:creationId xmlns:a16="http://schemas.microsoft.com/office/drawing/2014/main" id="{B5C21529-FA67-4C16-B620-DF0D4F9B2D5D}"/>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9705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B7D91-F0E4-44D0-B46F-477981EE2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796B6-202D-4A1B-AB17-5F3C92BAB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841FB-C21C-419F-A542-9207B87DA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287660-0575-48AA-8624-2A148019F064}" type="datetime1">
              <a:rPr lang="en-US" smtClean="0"/>
              <a:t>12/31/2020</a:t>
            </a:fld>
            <a:endParaRPr lang="en-US"/>
          </a:p>
        </p:txBody>
      </p:sp>
      <p:sp>
        <p:nvSpPr>
          <p:cNvPr id="5" name="Footer Placeholder 4">
            <a:extLst>
              <a:ext uri="{FF2B5EF4-FFF2-40B4-BE49-F238E27FC236}">
                <a16:creationId xmlns:a16="http://schemas.microsoft.com/office/drawing/2014/main" id="{D60905A1-4633-4765-A05F-D930BD4EE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p>
        </p:txBody>
      </p:sp>
      <p:sp>
        <p:nvSpPr>
          <p:cNvPr id="6" name="Slide Number Placeholder 5">
            <a:extLst>
              <a:ext uri="{FF2B5EF4-FFF2-40B4-BE49-F238E27FC236}">
                <a16:creationId xmlns:a16="http://schemas.microsoft.com/office/drawing/2014/main" id="{8DA04CCB-22E3-4FB3-953D-FD2D70BB6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673D-88B7-4BA6-B107-37D36C923CE8}" type="slidenum">
              <a:rPr lang="en-US" smtClean="0"/>
              <a:t>‹#›</a:t>
            </a:fld>
            <a:endParaRPr lang="en-US"/>
          </a:p>
        </p:txBody>
      </p:sp>
    </p:spTree>
    <p:extLst>
      <p:ext uri="{BB962C8B-B14F-4D97-AF65-F5344CB8AC3E}">
        <p14:creationId xmlns:p14="http://schemas.microsoft.com/office/powerpoint/2010/main" val="168641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8" name="Rectangle 3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a:extLst>
              <a:ext uri="{FF2B5EF4-FFF2-40B4-BE49-F238E27FC236}">
                <a16:creationId xmlns:a16="http://schemas.microsoft.com/office/drawing/2014/main" id="{5F822EC2-8873-4F7A-B660-6906ABE0DE95}"/>
              </a:ext>
            </a:extLst>
          </p:cNvPr>
          <p:cNvPicPr>
            <a:picLocks noChangeAspect="1"/>
          </p:cNvPicPr>
          <p:nvPr/>
        </p:nvPicPr>
        <p:blipFill>
          <a:blip r:embed="rId3"/>
          <a:stretch>
            <a:fillRect/>
          </a:stretch>
        </p:blipFill>
        <p:spPr>
          <a:xfrm>
            <a:off x="643467" y="2529332"/>
            <a:ext cx="10905066" cy="1799336"/>
          </a:xfrm>
          <a:prstGeom prst="rect">
            <a:avLst/>
          </a:prstGeom>
        </p:spPr>
      </p:pic>
      <p:sp>
        <p:nvSpPr>
          <p:cNvPr id="6" name="Footer Placeholder 5">
            <a:extLst>
              <a:ext uri="{FF2B5EF4-FFF2-40B4-BE49-F238E27FC236}">
                <a16:creationId xmlns:a16="http://schemas.microsoft.com/office/drawing/2014/main" id="{8C3B6761-3005-4A7B-A006-361477CC1A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154405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B5FBD09-3779-4145-B20A-3F8C558F2A85}"/>
              </a:ext>
            </a:extLst>
          </p:cNvPr>
          <p:cNvPicPr>
            <a:picLocks noChangeAspect="1"/>
          </p:cNvPicPr>
          <p:nvPr/>
        </p:nvPicPr>
        <p:blipFill>
          <a:blip r:embed="rId3"/>
          <a:stretch>
            <a:fillRect/>
          </a:stretch>
        </p:blipFill>
        <p:spPr>
          <a:xfrm>
            <a:off x="643467" y="1752346"/>
            <a:ext cx="10905066" cy="335330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718378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E73E9A4-08C9-4FA5-B0CE-460309CA6354}"/>
              </a:ext>
            </a:extLst>
          </p:cNvPr>
          <p:cNvPicPr>
            <a:picLocks noChangeAspect="1"/>
          </p:cNvPicPr>
          <p:nvPr/>
        </p:nvPicPr>
        <p:blipFill>
          <a:blip r:embed="rId3"/>
          <a:stretch>
            <a:fillRect/>
          </a:stretch>
        </p:blipFill>
        <p:spPr>
          <a:xfrm>
            <a:off x="984930" y="643467"/>
            <a:ext cx="10222139"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95655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6720FA0E-6E19-41E1-A6A0-BF9AC0394E5B}"/>
              </a:ext>
            </a:extLst>
          </p:cNvPr>
          <p:cNvPicPr>
            <a:picLocks noChangeAspect="1"/>
          </p:cNvPicPr>
          <p:nvPr/>
        </p:nvPicPr>
        <p:blipFill>
          <a:blip r:embed="rId3"/>
          <a:stretch>
            <a:fillRect/>
          </a:stretch>
        </p:blipFill>
        <p:spPr>
          <a:xfrm>
            <a:off x="1187572" y="643467"/>
            <a:ext cx="9816855"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6348834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B5FBD09-3779-4145-B20A-3F8C558F2A85}"/>
              </a:ext>
            </a:extLst>
          </p:cNvPr>
          <p:cNvPicPr>
            <a:picLocks noChangeAspect="1"/>
          </p:cNvPicPr>
          <p:nvPr/>
        </p:nvPicPr>
        <p:blipFill>
          <a:blip r:embed="rId3"/>
          <a:stretch>
            <a:fillRect/>
          </a:stretch>
        </p:blipFill>
        <p:spPr>
          <a:xfrm>
            <a:off x="643467" y="1752346"/>
            <a:ext cx="10905066" cy="335330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7769954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4" name="Rectangle 4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4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A3CAEC19-28D2-4349-A6AF-89A2040525F9}"/>
              </a:ext>
            </a:extLst>
          </p:cNvPr>
          <p:cNvPicPr>
            <a:picLocks noChangeAspect="1"/>
          </p:cNvPicPr>
          <p:nvPr/>
        </p:nvPicPr>
        <p:blipFill>
          <a:blip r:embed="rId3"/>
          <a:stretch>
            <a:fillRect/>
          </a:stretch>
        </p:blipFill>
        <p:spPr>
          <a:xfrm>
            <a:off x="1008268" y="643467"/>
            <a:ext cx="10175464"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1031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E9D0622-6CD3-4C4B-90C5-695AF2B71C7E}"/>
              </a:ext>
            </a:extLst>
          </p:cNvPr>
          <p:cNvPicPr>
            <a:picLocks noChangeAspect="1"/>
          </p:cNvPicPr>
          <p:nvPr/>
        </p:nvPicPr>
        <p:blipFill>
          <a:blip r:embed="rId3"/>
          <a:stretch>
            <a:fillRect/>
          </a:stretch>
        </p:blipFill>
        <p:spPr>
          <a:xfrm>
            <a:off x="1165852" y="643467"/>
            <a:ext cx="9860296"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4490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3D4E8F3-B26C-4C23-B63B-8A1F95971186}"/>
              </a:ext>
            </a:extLst>
          </p:cNvPr>
          <p:cNvPicPr>
            <a:picLocks noChangeAspect="1"/>
          </p:cNvPicPr>
          <p:nvPr/>
        </p:nvPicPr>
        <p:blipFill>
          <a:blip r:embed="rId3"/>
          <a:stretch>
            <a:fillRect/>
          </a:stretch>
        </p:blipFill>
        <p:spPr>
          <a:xfrm>
            <a:off x="643467" y="1752346"/>
            <a:ext cx="10905066" cy="335330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35218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AB621973-193B-436C-BEFC-015408BFEF02}"/>
              </a:ext>
            </a:extLst>
          </p:cNvPr>
          <p:cNvPicPr>
            <a:picLocks noChangeAspect="1"/>
          </p:cNvPicPr>
          <p:nvPr/>
        </p:nvPicPr>
        <p:blipFill>
          <a:blip r:embed="rId3"/>
          <a:stretch>
            <a:fillRect/>
          </a:stretch>
        </p:blipFill>
        <p:spPr>
          <a:xfrm>
            <a:off x="961375" y="643467"/>
            <a:ext cx="10269249"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077285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63BD0884-AED8-493A-8FF4-BF37A6F79302}"/>
              </a:ext>
            </a:extLst>
          </p:cNvPr>
          <p:cNvPicPr>
            <a:picLocks noChangeAspect="1"/>
          </p:cNvPicPr>
          <p:nvPr/>
        </p:nvPicPr>
        <p:blipFill>
          <a:blip r:embed="rId3"/>
          <a:stretch>
            <a:fillRect/>
          </a:stretch>
        </p:blipFill>
        <p:spPr>
          <a:xfrm>
            <a:off x="1209099" y="643467"/>
            <a:ext cx="9773801"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77792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2B91C51D-1440-436C-96E5-32535AAECE76}"/>
              </a:ext>
            </a:extLst>
          </p:cNvPr>
          <p:cNvPicPr>
            <a:picLocks noChangeAspect="1"/>
          </p:cNvPicPr>
          <p:nvPr/>
        </p:nvPicPr>
        <p:blipFill>
          <a:blip r:embed="rId3"/>
          <a:stretch>
            <a:fillRect/>
          </a:stretch>
        </p:blipFill>
        <p:spPr>
          <a:xfrm>
            <a:off x="643467" y="1752346"/>
            <a:ext cx="10905066" cy="335330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14094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478CE68C-64E5-462B-ADB5-CC88BFADD68E}"/>
              </a:ext>
            </a:extLst>
          </p:cNvPr>
          <p:cNvPicPr>
            <a:picLocks noChangeAspect="1"/>
          </p:cNvPicPr>
          <p:nvPr/>
        </p:nvPicPr>
        <p:blipFill>
          <a:blip r:embed="rId3"/>
          <a:stretch>
            <a:fillRect/>
          </a:stretch>
        </p:blipFill>
        <p:spPr>
          <a:xfrm>
            <a:off x="913613" y="643467"/>
            <a:ext cx="10364773"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3188592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CC202A40-3684-4506-A68A-EC5F7BB5849E}"/>
              </a:ext>
            </a:extLst>
          </p:cNvPr>
          <p:cNvPicPr>
            <a:picLocks noChangeAspect="1"/>
          </p:cNvPicPr>
          <p:nvPr/>
        </p:nvPicPr>
        <p:blipFill>
          <a:blip r:embed="rId3"/>
          <a:stretch>
            <a:fillRect/>
          </a:stretch>
        </p:blipFill>
        <p:spPr>
          <a:xfrm>
            <a:off x="1209099" y="643467"/>
            <a:ext cx="9773801"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87983370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81</Words>
  <Application>Microsoft Office PowerPoint</Application>
  <PresentationFormat>Widescreen</PresentationFormat>
  <Paragraphs>27</Paragraphs>
  <Slides>13</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2021-01-01T02:05:03Z</dcterms:created>
  <dcterms:modified xsi:type="dcterms:W3CDTF">2021-01-01T02:05:05Z</dcterms:modified>
</cp:coreProperties>
</file>