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  <p:sldMasterId id="2147483709" r:id="rId2"/>
  </p:sldMasterIdLst>
  <p:notesMasterIdLst>
    <p:notesMasterId r:id="rId13"/>
  </p:notesMasterIdLst>
  <p:handoutMasterIdLst>
    <p:handoutMasterId r:id="rId14"/>
  </p:handoutMasterIdLst>
  <p:sldIdLst>
    <p:sldId id="339" r:id="rId3"/>
    <p:sldId id="334" r:id="rId4"/>
    <p:sldId id="340" r:id="rId5"/>
    <p:sldId id="341" r:id="rId6"/>
    <p:sldId id="342" r:id="rId7"/>
    <p:sldId id="343" r:id="rId8"/>
    <p:sldId id="344" r:id="rId9"/>
    <p:sldId id="345" r:id="rId10"/>
    <p:sldId id="346" r:id="rId11"/>
    <p:sldId id="34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E0D8F37-4240-48C2-BDF2-A435BE6CE1D5}">
          <p14:sldIdLst>
            <p14:sldId id="339"/>
            <p14:sldId id="334"/>
            <p14:sldId id="340"/>
            <p14:sldId id="341"/>
            <p14:sldId id="342"/>
            <p14:sldId id="343"/>
            <p14:sldId id="344"/>
            <p14:sldId id="345"/>
            <p14:sldId id="346"/>
            <p14:sldId id="34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91344" autoAdjust="0"/>
  </p:normalViewPr>
  <p:slideViewPr>
    <p:cSldViewPr snapToGrid="0" showGuides="1">
      <p:cViewPr>
        <p:scale>
          <a:sx n="25" d="100"/>
          <a:sy n="25" d="100"/>
        </p:scale>
        <p:origin x="1388" y="9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6" d="100"/>
          <a:sy n="56" d="100"/>
        </p:scale>
        <p:origin x="1840" y="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91178-905E-4181-A080-73FBE2A7F10F}" type="datetimeFigureOut">
              <a:rPr lang="en-US" smtClean="0"/>
              <a:t>11/22/2025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C0C31-3BFD-43A2-B8EE-356E8F332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655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49B93-516E-447E-9C4C-C287614C6398}" type="datetimeFigureOut">
              <a:rPr lang="en-US" smtClean="0"/>
              <a:t>11/22/2025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908AF-65BE-457F-9D87-289A548E6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20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908AF-65BE-457F-9D87-289A548E61F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4280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572992-D0E6-439A-9450-7A98F12B826A}" type="datetime1">
              <a:rPr lang="en-US" smtClean="0"/>
              <a:t>11/22/2025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961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0B17C7-859B-45D5-B9AF-0608AF6AC7CE}" type="datetime1">
              <a:rPr lang="en-US" smtClean="0"/>
              <a:t>11/22/2025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493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15DBFF-A91C-4DF5-963A-CA19E6D79D8F}" type="datetime1">
              <a:rPr lang="en-US" smtClean="0"/>
              <a:t>11/22/2025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648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75BBFA-75D4-4658-9BF4-B3F7ACAED9F6}" type="datetime1">
              <a:rPr lang="en-US" smtClean="0"/>
              <a:t>11/22/2025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4658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D660D4-9A97-4E7A-A7E5-C87781B1304D}" type="datetime1">
              <a:rPr lang="en-US" smtClean="0"/>
              <a:t>11/22/2025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819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75BBFA-75D4-4658-9BF4-B3F7ACAED9F6}" type="datetime1">
              <a:rPr lang="en-US" smtClean="0"/>
              <a:t>11/22/2025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840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3A434F-66A9-44F9-8D20-FB503FF99FC1}" type="datetime1">
              <a:rPr lang="en-US" smtClean="0"/>
              <a:t>11/22/2025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5422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4F3B72-A784-4EDC-80F7-492DEA97A7FA}" type="datetime1">
              <a:rPr lang="en-US" smtClean="0"/>
              <a:t>11/22/2025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3088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01A982-8E1E-4640-87DA-C9D9990F8B4C}" type="datetime1">
              <a:rPr lang="en-US" smtClean="0"/>
              <a:t>11/22/2025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99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8F81BA-3B73-4C8C-A0C4-1216FA01B8BC}" type="datetime1">
              <a:rPr lang="en-US" smtClean="0"/>
              <a:t>11/22/2025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193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D660D4-9A97-4E7A-A7E5-C87781B1304D}" type="datetime1">
              <a:rPr lang="en-US" smtClean="0"/>
              <a:t>11/22/2025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2999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0AFCA2-609F-47AA-B343-C9A483ACE288}" type="datetime1">
              <a:rPr lang="en-US" smtClean="0"/>
              <a:t>11/22/2025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7303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66C3D1-0232-4324-B8FE-68E236725A6E}" type="datetime1">
              <a:rPr lang="en-US" smtClean="0"/>
              <a:t>11/22/2025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6456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572992-D0E6-439A-9450-7A98F12B826A}" type="datetime1">
              <a:rPr lang="en-US" smtClean="0"/>
              <a:t>11/22/2025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333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0B17C7-859B-45D5-B9AF-0608AF6AC7CE}" type="datetime1">
              <a:rPr lang="en-US" smtClean="0"/>
              <a:t>11/22/2025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2232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15DBFF-A91C-4DF5-963A-CA19E6D79D8F}" type="datetime1">
              <a:rPr lang="en-US" smtClean="0"/>
              <a:t>11/22/2025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89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75BBFA-75D4-4658-9BF4-B3F7ACAED9F6}" type="datetime1">
              <a:rPr lang="en-US" smtClean="0"/>
              <a:t>11/22/2025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4391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3A434F-66A9-44F9-8D20-FB503FF99FC1}" type="datetime1">
              <a:rPr lang="en-US" smtClean="0"/>
              <a:t>11/22/2025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265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4F3B72-A784-4EDC-80F7-492DEA97A7FA}" type="datetime1">
              <a:rPr lang="en-US" smtClean="0"/>
              <a:t>11/22/2025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81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01A982-8E1E-4640-87DA-C9D9990F8B4C}" type="datetime1">
              <a:rPr lang="en-US" smtClean="0"/>
              <a:t>11/22/2025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098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8F81BA-3B73-4C8C-A0C4-1216FA01B8BC}" type="datetime1">
              <a:rPr lang="en-US" smtClean="0"/>
              <a:t>11/22/2025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199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0AFCA2-609F-47AA-B343-C9A483ACE288}" type="datetime1">
              <a:rPr lang="en-US" smtClean="0"/>
              <a:t>11/22/2025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7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66C3D1-0232-4324-B8FE-68E236725A6E}" type="datetime1">
              <a:rPr lang="en-US" smtClean="0"/>
              <a:t>11/22/2025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210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8783" y="6665953"/>
            <a:ext cx="10914434" cy="2301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038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8783" y="6665953"/>
            <a:ext cx="10914434" cy="2301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064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16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Public Domain</a:t>
            </a:r>
            <a:endParaRPr lang="en-US" sz="16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39A0B1-DD7F-63F1-58A6-25F1F2747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186" y="2613744"/>
            <a:ext cx="9675628" cy="163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2BEB9-6455-97AA-9DC1-A6D7284D8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7360D3-4CF6-79DB-5434-78E3F3E6B04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E3EC77-EA2D-2AE6-6933-AB92EB46E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399417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0A52D-0566-096A-BD5A-142B258A6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A896EE1-C925-D7CF-6A1C-327AA0CA447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8729DF-9F16-B0A9-B5B9-A02A11337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236862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46128-AE68-5A57-D7CE-CE76BA51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C3EBD5-1E6F-B346-AD29-53982FBFC60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A587E9-46E3-42AE-AB38-6541C1DCD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645360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EC1B2-12EA-4C7A-6EE4-7E1436807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3EA80B-45FD-B6C8-F3B6-EEFD7DBD0CA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15CBA5-517D-6C41-1C66-8EA8952C5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65070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D65A2-B99C-5E12-BE74-D8B3AE959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9FD003-B1E8-54D6-83E2-1D982FB3E4F7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F3F881-F76A-9230-FDDE-A497833CE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595848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96D67-0220-A093-BF0F-5EB2ECD5F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6AEB59-134C-4A64-83D8-05F5B2FA86A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5356EB-0378-5D8A-C03A-16E5334E5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594887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CD85D-82BD-3FFC-F89B-017A4E7D3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C47F9E-E35A-DA54-B97E-D7C081C3F50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6E89C5-C1C2-C8A4-FA74-BEDDF4316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485698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19075-ADDB-4551-833F-4C35A8263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1A57B26-966C-DE7B-BC33-54FCD089C0D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A28CC0-C46B-AFE2-23D9-F907F5626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925020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1E030-23DA-4B37-E461-633F5FC62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A56E7A-C67E-3F16-3FC2-5F679A5104F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1E6144-F430-68C9-A931-1F9A4C6EC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964640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</TotalTime>
  <Words>63</Words>
  <Application>Microsoft Office PowerPoint</Application>
  <PresentationFormat>Widescreen</PresentationFormat>
  <Paragraphs>12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Gothard</dc:creator>
  <cp:lastModifiedBy>Gothard, Sarah</cp:lastModifiedBy>
  <cp:revision>24</cp:revision>
  <dcterms:created xsi:type="dcterms:W3CDTF">2019-10-21T12:59:19Z</dcterms:created>
  <dcterms:modified xsi:type="dcterms:W3CDTF">2025-11-22T22:13:44Z</dcterms:modified>
</cp:coreProperties>
</file>