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5"/>
  </p:notesMasterIdLst>
  <p:handoutMasterIdLst>
    <p:handoutMasterId r:id="rId16"/>
  </p:handoutMasterIdLst>
  <p:sldIdLst>
    <p:sldId id="256" r:id="rId2"/>
    <p:sldId id="266" r:id="rId3"/>
    <p:sldId id="267" r:id="rId4"/>
    <p:sldId id="268" r:id="rId5"/>
    <p:sldId id="270" r:id="rId6"/>
    <p:sldId id="271" r:id="rId7"/>
    <p:sldId id="269" r:id="rId8"/>
    <p:sldId id="272" r:id="rId9"/>
    <p:sldId id="273" r:id="rId10"/>
    <p:sldId id="274" r:id="rId11"/>
    <p:sldId id="275" r:id="rId12"/>
    <p:sldId id="276" r:id="rId13"/>
    <p:sldId id="27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F53EE0-D159-4FB9-ACCE-0688347CB841}" v="4" dt="2021-12-16T19:29:30.699"/>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3" d="100"/>
          <a:sy n="63" d="100"/>
        </p:scale>
        <p:origin x="300"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21F53EE0-D159-4FB9-ACCE-0688347CB841}"/>
    <pc:docChg chg="undo custSel addSld delSld modSld">
      <pc:chgData name="Sarah Gothard" userId="0e53f415fda5f162" providerId="LiveId" clId="{21F53EE0-D159-4FB9-ACCE-0688347CB841}" dt="2021-12-16T19:35:26.895" v="39" actId="26606"/>
      <pc:docMkLst>
        <pc:docMk/>
      </pc:docMkLst>
      <pc:sldChg chg="addSp delSp modSp mod">
        <pc:chgData name="Sarah Gothard" userId="0e53f415fda5f162" providerId="LiveId" clId="{21F53EE0-D159-4FB9-ACCE-0688347CB841}" dt="2021-12-16T19:26:20.642" v="4" actId="26606"/>
        <pc:sldMkLst>
          <pc:docMk/>
          <pc:sldMk cId="2910433961" sldId="256"/>
        </pc:sldMkLst>
        <pc:spChg chg="ord">
          <ac:chgData name="Sarah Gothard" userId="0e53f415fda5f162" providerId="LiveId" clId="{21F53EE0-D159-4FB9-ACCE-0688347CB841}" dt="2021-12-16T19:26:20.642" v="4" actId="26606"/>
          <ac:spMkLst>
            <pc:docMk/>
            <pc:sldMk cId="2910433961" sldId="256"/>
            <ac:spMk id="4" creationId="{FD60A99A-3D3E-41F4-8FB2-F58BC94B1563}"/>
          </ac:spMkLst>
        </pc:spChg>
        <pc:spChg chg="del">
          <ac:chgData name="Sarah Gothard" userId="0e53f415fda5f162" providerId="LiveId" clId="{21F53EE0-D159-4FB9-ACCE-0688347CB841}" dt="2021-12-16T19:26:20.642" v="4" actId="26606"/>
          <ac:spMkLst>
            <pc:docMk/>
            <pc:sldMk cId="2910433961" sldId="256"/>
            <ac:spMk id="58" creationId="{32BC26D8-82FB-445E-AA49-62A77D7C1EE0}"/>
          </ac:spMkLst>
        </pc:spChg>
        <pc:spChg chg="del">
          <ac:chgData name="Sarah Gothard" userId="0e53f415fda5f162" providerId="LiveId" clId="{21F53EE0-D159-4FB9-ACCE-0688347CB841}" dt="2021-12-16T19:26:20.642" v="4" actId="26606"/>
          <ac:spMkLst>
            <pc:docMk/>
            <pc:sldMk cId="2910433961" sldId="256"/>
            <ac:spMk id="60" creationId="{CB44330D-EA18-4254-AA95-EB49948539B8}"/>
          </ac:spMkLst>
        </pc:spChg>
        <pc:spChg chg="add">
          <ac:chgData name="Sarah Gothard" userId="0e53f415fda5f162" providerId="LiveId" clId="{21F53EE0-D159-4FB9-ACCE-0688347CB841}" dt="2021-12-16T19:26:20.642" v="4" actId="26606"/>
          <ac:spMkLst>
            <pc:docMk/>
            <pc:sldMk cId="2910433961" sldId="256"/>
            <ac:spMk id="65" creationId="{32BC26D8-82FB-445E-AA49-62A77D7C1EE0}"/>
          </ac:spMkLst>
        </pc:spChg>
        <pc:spChg chg="add">
          <ac:chgData name="Sarah Gothard" userId="0e53f415fda5f162" providerId="LiveId" clId="{21F53EE0-D159-4FB9-ACCE-0688347CB841}" dt="2021-12-16T19:26:20.642" v="4" actId="26606"/>
          <ac:spMkLst>
            <pc:docMk/>
            <pc:sldMk cId="2910433961" sldId="256"/>
            <ac:spMk id="67" creationId="{CB44330D-EA18-4254-AA95-EB49948539B8}"/>
          </ac:spMkLst>
        </pc:spChg>
        <pc:picChg chg="add mod">
          <ac:chgData name="Sarah Gothard" userId="0e53f415fda5f162" providerId="LiveId" clId="{21F53EE0-D159-4FB9-ACCE-0688347CB841}" dt="2021-12-16T19:26:20.642" v="4" actId="26606"/>
          <ac:picMkLst>
            <pc:docMk/>
            <pc:sldMk cId="2910433961" sldId="256"/>
            <ac:picMk id="3" creationId="{93B03AAF-0695-4BFB-9C9A-81B0F9AC26EB}"/>
          </ac:picMkLst>
        </pc:picChg>
        <pc:picChg chg="del">
          <ac:chgData name="Sarah Gothard" userId="0e53f415fda5f162" providerId="LiveId" clId="{21F53EE0-D159-4FB9-ACCE-0688347CB841}" dt="2021-12-16T19:25:08.851" v="0" actId="478"/>
          <ac:picMkLst>
            <pc:docMk/>
            <pc:sldMk cId="2910433961" sldId="256"/>
            <ac:picMk id="5" creationId="{ADDDE10C-E955-4973-81E4-377AC943A912}"/>
          </ac:picMkLst>
        </pc:picChg>
      </pc:sldChg>
      <pc:sldChg chg="addSp delSp modSp mod">
        <pc:chgData name="Sarah Gothard" userId="0e53f415fda5f162" providerId="LiveId" clId="{21F53EE0-D159-4FB9-ACCE-0688347CB841}" dt="2021-12-16T19:27:37.260" v="10" actId="27614"/>
        <pc:sldMkLst>
          <pc:docMk/>
          <pc:sldMk cId="20734884" sldId="266"/>
        </pc:sldMkLst>
        <pc:spChg chg="ord">
          <ac:chgData name="Sarah Gothard" userId="0e53f415fda5f162" providerId="LiveId" clId="{21F53EE0-D159-4FB9-ACCE-0688347CB841}" dt="2021-12-16T19:27:34.870" v="8" actId="26606"/>
          <ac:spMkLst>
            <pc:docMk/>
            <pc:sldMk cId="20734884" sldId="266"/>
            <ac:spMk id="4" creationId="{1E30E8FD-15B7-4CA6-8207-5C4E741CBDD1}"/>
          </ac:spMkLst>
        </pc:spChg>
        <pc:spChg chg="del">
          <ac:chgData name="Sarah Gothard" userId="0e53f415fda5f162" providerId="LiveId" clId="{21F53EE0-D159-4FB9-ACCE-0688347CB841}" dt="2021-12-16T19:27:34.870" v="8" actId="26606"/>
          <ac:spMkLst>
            <pc:docMk/>
            <pc:sldMk cId="20734884" sldId="266"/>
            <ac:spMk id="56" creationId="{32BC26D8-82FB-445E-AA49-62A77D7C1EE0}"/>
          </ac:spMkLst>
        </pc:spChg>
        <pc:spChg chg="del">
          <ac:chgData name="Sarah Gothard" userId="0e53f415fda5f162" providerId="LiveId" clId="{21F53EE0-D159-4FB9-ACCE-0688347CB841}" dt="2021-12-16T19:27:34.870" v="8" actId="26606"/>
          <ac:spMkLst>
            <pc:docMk/>
            <pc:sldMk cId="20734884" sldId="266"/>
            <ac:spMk id="58" creationId="{CB44330D-EA18-4254-AA95-EB49948539B8}"/>
          </ac:spMkLst>
        </pc:spChg>
        <pc:spChg chg="add">
          <ac:chgData name="Sarah Gothard" userId="0e53f415fda5f162" providerId="LiveId" clId="{21F53EE0-D159-4FB9-ACCE-0688347CB841}" dt="2021-12-16T19:27:34.870" v="8" actId="26606"/>
          <ac:spMkLst>
            <pc:docMk/>
            <pc:sldMk cId="20734884" sldId="266"/>
            <ac:spMk id="63" creationId="{32BC26D8-82FB-445E-AA49-62A77D7C1EE0}"/>
          </ac:spMkLst>
        </pc:spChg>
        <pc:spChg chg="add">
          <ac:chgData name="Sarah Gothard" userId="0e53f415fda5f162" providerId="LiveId" clId="{21F53EE0-D159-4FB9-ACCE-0688347CB841}" dt="2021-12-16T19:27:34.870" v="8" actId="26606"/>
          <ac:spMkLst>
            <pc:docMk/>
            <pc:sldMk cId="20734884" sldId="266"/>
            <ac:spMk id="65" creationId="{CB44330D-EA18-4254-AA95-EB49948539B8}"/>
          </ac:spMkLst>
        </pc:spChg>
        <pc:picChg chg="del">
          <ac:chgData name="Sarah Gothard" userId="0e53f415fda5f162" providerId="LiveId" clId="{21F53EE0-D159-4FB9-ACCE-0688347CB841}" dt="2021-12-16T19:25:10.294" v="1" actId="478"/>
          <ac:picMkLst>
            <pc:docMk/>
            <pc:sldMk cId="20734884" sldId="266"/>
            <ac:picMk id="3" creationId="{AFC9F61B-C2BD-4F26-B41A-395A80EA3B71}"/>
          </ac:picMkLst>
        </pc:picChg>
        <pc:picChg chg="add del">
          <ac:chgData name="Sarah Gothard" userId="0e53f415fda5f162" providerId="LiveId" clId="{21F53EE0-D159-4FB9-ACCE-0688347CB841}" dt="2021-12-16T19:26:48.939" v="6" actId="22"/>
          <ac:picMkLst>
            <pc:docMk/>
            <pc:sldMk cId="20734884" sldId="266"/>
            <ac:picMk id="5" creationId="{CDBFC47A-1477-4C2B-BE29-0E7772B38C38}"/>
          </ac:picMkLst>
        </pc:picChg>
        <pc:picChg chg="add mod">
          <ac:chgData name="Sarah Gothard" userId="0e53f415fda5f162" providerId="LiveId" clId="{21F53EE0-D159-4FB9-ACCE-0688347CB841}" dt="2021-12-16T19:27:37.260" v="10" actId="27614"/>
          <ac:picMkLst>
            <pc:docMk/>
            <pc:sldMk cId="20734884" sldId="266"/>
            <ac:picMk id="7" creationId="{806741DB-4744-4E1D-9B5F-27776414D8F0}"/>
          </ac:picMkLst>
        </pc:picChg>
      </pc:sldChg>
      <pc:sldChg chg="addSp delSp modSp new mod setBg">
        <pc:chgData name="Sarah Gothard" userId="0e53f415fda5f162" providerId="LiveId" clId="{21F53EE0-D159-4FB9-ACCE-0688347CB841}" dt="2021-12-16T19:27:56.739" v="14" actId="27614"/>
        <pc:sldMkLst>
          <pc:docMk/>
          <pc:sldMk cId="3571475359" sldId="267"/>
        </pc:sldMkLst>
        <pc:spChg chg="del">
          <ac:chgData name="Sarah Gothard" userId="0e53f415fda5f162" providerId="LiveId" clId="{21F53EE0-D159-4FB9-ACCE-0688347CB841}" dt="2021-12-16T19:27:54.927" v="12" actId="26606"/>
          <ac:spMkLst>
            <pc:docMk/>
            <pc:sldMk cId="3571475359" sldId="267"/>
            <ac:spMk id="2" creationId="{6B9FAD3D-7D68-4E40-A137-BF22B0A76D2A}"/>
          </ac:spMkLst>
        </pc:spChg>
        <pc:spChg chg="del">
          <ac:chgData name="Sarah Gothard" userId="0e53f415fda5f162" providerId="LiveId" clId="{21F53EE0-D159-4FB9-ACCE-0688347CB841}" dt="2021-12-16T19:27:54.927" v="12" actId="26606"/>
          <ac:spMkLst>
            <pc:docMk/>
            <pc:sldMk cId="3571475359" sldId="267"/>
            <ac:spMk id="3" creationId="{B234A892-369E-4EBC-A9AA-5A5EE3819186}"/>
          </ac:spMkLst>
        </pc:spChg>
        <pc:spChg chg="mod ord">
          <ac:chgData name="Sarah Gothard" userId="0e53f415fda5f162" providerId="LiveId" clId="{21F53EE0-D159-4FB9-ACCE-0688347CB841}" dt="2021-12-16T19:27:54.927" v="12" actId="26606"/>
          <ac:spMkLst>
            <pc:docMk/>
            <pc:sldMk cId="3571475359" sldId="267"/>
            <ac:spMk id="4" creationId="{427664F0-897D-428F-8245-EFC3C30346E8}"/>
          </ac:spMkLst>
        </pc:spChg>
        <pc:spChg chg="add">
          <ac:chgData name="Sarah Gothard" userId="0e53f415fda5f162" providerId="LiveId" clId="{21F53EE0-D159-4FB9-ACCE-0688347CB841}" dt="2021-12-16T19:27:54.927" v="12" actId="26606"/>
          <ac:spMkLst>
            <pc:docMk/>
            <pc:sldMk cId="3571475359" sldId="267"/>
            <ac:spMk id="11" creationId="{32BC26D8-82FB-445E-AA49-62A77D7C1EE0}"/>
          </ac:spMkLst>
        </pc:spChg>
        <pc:spChg chg="add">
          <ac:chgData name="Sarah Gothard" userId="0e53f415fda5f162" providerId="LiveId" clId="{21F53EE0-D159-4FB9-ACCE-0688347CB841}" dt="2021-12-16T19:27:54.927" v="12" actId="26606"/>
          <ac:spMkLst>
            <pc:docMk/>
            <pc:sldMk cId="3571475359" sldId="267"/>
            <ac:spMk id="13" creationId="{CB44330D-EA18-4254-AA95-EB49948539B8}"/>
          </ac:spMkLst>
        </pc:spChg>
        <pc:picChg chg="add mod">
          <ac:chgData name="Sarah Gothard" userId="0e53f415fda5f162" providerId="LiveId" clId="{21F53EE0-D159-4FB9-ACCE-0688347CB841}" dt="2021-12-16T19:27:56.739" v="14" actId="27614"/>
          <ac:picMkLst>
            <pc:docMk/>
            <pc:sldMk cId="3571475359" sldId="267"/>
            <ac:picMk id="6" creationId="{043F0046-708C-43A4-AE24-CA3CDE13848F}"/>
          </ac:picMkLst>
        </pc:picChg>
      </pc:sldChg>
      <pc:sldChg chg="del">
        <pc:chgData name="Sarah Gothard" userId="0e53f415fda5f162" providerId="LiveId" clId="{21F53EE0-D159-4FB9-ACCE-0688347CB841}" dt="2021-12-16T19:25:12.082" v="2" actId="47"/>
        <pc:sldMkLst>
          <pc:docMk/>
          <pc:sldMk cId="3746117161" sldId="267"/>
        </pc:sldMkLst>
      </pc:sldChg>
      <pc:sldChg chg="addSp delSp modSp new mod setBg">
        <pc:chgData name="Sarah Gothard" userId="0e53f415fda5f162" providerId="LiveId" clId="{21F53EE0-D159-4FB9-ACCE-0688347CB841}" dt="2021-12-16T19:29:02.838" v="20" actId="26606"/>
        <pc:sldMkLst>
          <pc:docMk/>
          <pc:sldMk cId="1451066214" sldId="268"/>
        </pc:sldMkLst>
        <pc:spChg chg="del">
          <ac:chgData name="Sarah Gothard" userId="0e53f415fda5f162" providerId="LiveId" clId="{21F53EE0-D159-4FB9-ACCE-0688347CB841}" dt="2021-12-16T19:29:02.838" v="20" actId="26606"/>
          <ac:spMkLst>
            <pc:docMk/>
            <pc:sldMk cId="1451066214" sldId="268"/>
            <ac:spMk id="2" creationId="{D807AAD4-FB21-443A-9F7D-5218833A8BAF}"/>
          </ac:spMkLst>
        </pc:spChg>
        <pc:spChg chg="del">
          <ac:chgData name="Sarah Gothard" userId="0e53f415fda5f162" providerId="LiveId" clId="{21F53EE0-D159-4FB9-ACCE-0688347CB841}" dt="2021-12-16T19:29:02.838" v="20" actId="26606"/>
          <ac:spMkLst>
            <pc:docMk/>
            <pc:sldMk cId="1451066214" sldId="268"/>
            <ac:spMk id="3" creationId="{CE73D21B-7254-4861-903E-9E0992258E78}"/>
          </ac:spMkLst>
        </pc:spChg>
        <pc:spChg chg="mod ord">
          <ac:chgData name="Sarah Gothard" userId="0e53f415fda5f162" providerId="LiveId" clId="{21F53EE0-D159-4FB9-ACCE-0688347CB841}" dt="2021-12-16T19:29:02.838" v="20" actId="26606"/>
          <ac:spMkLst>
            <pc:docMk/>
            <pc:sldMk cId="1451066214" sldId="268"/>
            <ac:spMk id="4" creationId="{73037FC0-FE47-4AB4-9191-BB8009D01301}"/>
          </ac:spMkLst>
        </pc:spChg>
        <pc:spChg chg="add">
          <ac:chgData name="Sarah Gothard" userId="0e53f415fda5f162" providerId="LiveId" clId="{21F53EE0-D159-4FB9-ACCE-0688347CB841}" dt="2021-12-16T19:29:02.838" v="20" actId="26606"/>
          <ac:spMkLst>
            <pc:docMk/>
            <pc:sldMk cId="1451066214" sldId="268"/>
            <ac:spMk id="15" creationId="{32BC26D8-82FB-445E-AA49-62A77D7C1EE0}"/>
          </ac:spMkLst>
        </pc:spChg>
        <pc:spChg chg="add">
          <ac:chgData name="Sarah Gothard" userId="0e53f415fda5f162" providerId="LiveId" clId="{21F53EE0-D159-4FB9-ACCE-0688347CB841}" dt="2021-12-16T19:29:02.838" v="20" actId="26606"/>
          <ac:spMkLst>
            <pc:docMk/>
            <pc:sldMk cId="1451066214" sldId="268"/>
            <ac:spMk id="17" creationId="{CB44330D-EA18-4254-AA95-EB49948539B8}"/>
          </ac:spMkLst>
        </pc:spChg>
        <pc:picChg chg="add del">
          <ac:chgData name="Sarah Gothard" userId="0e53f415fda5f162" providerId="LiveId" clId="{21F53EE0-D159-4FB9-ACCE-0688347CB841}" dt="2021-12-16T19:28:08.275" v="16" actId="22"/>
          <ac:picMkLst>
            <pc:docMk/>
            <pc:sldMk cId="1451066214" sldId="268"/>
            <ac:picMk id="6" creationId="{73B805D0-DC23-4D00-8872-52C396103C14}"/>
          </ac:picMkLst>
        </pc:picChg>
        <pc:picChg chg="add del">
          <ac:chgData name="Sarah Gothard" userId="0e53f415fda5f162" providerId="LiveId" clId="{21F53EE0-D159-4FB9-ACCE-0688347CB841}" dt="2021-12-16T19:28:44.821" v="18" actId="22"/>
          <ac:picMkLst>
            <pc:docMk/>
            <pc:sldMk cId="1451066214" sldId="268"/>
            <ac:picMk id="8" creationId="{D96CE55E-F97C-422F-A711-10FF8A71E328}"/>
          </ac:picMkLst>
        </pc:picChg>
        <pc:picChg chg="add mod">
          <ac:chgData name="Sarah Gothard" userId="0e53f415fda5f162" providerId="LiveId" clId="{21F53EE0-D159-4FB9-ACCE-0688347CB841}" dt="2021-12-16T19:29:02.838" v="20" actId="26606"/>
          <ac:picMkLst>
            <pc:docMk/>
            <pc:sldMk cId="1451066214" sldId="268"/>
            <ac:picMk id="10" creationId="{424BEDE5-C306-4C2C-8153-A115D95BF6BE}"/>
          </ac:picMkLst>
        </pc:picChg>
      </pc:sldChg>
      <pc:sldChg chg="del">
        <pc:chgData name="Sarah Gothard" userId="0e53f415fda5f162" providerId="LiveId" clId="{21F53EE0-D159-4FB9-ACCE-0688347CB841}" dt="2021-12-16T19:25:12.082" v="2" actId="47"/>
        <pc:sldMkLst>
          <pc:docMk/>
          <pc:sldMk cId="1518911414" sldId="268"/>
        </pc:sldMkLst>
      </pc:sldChg>
      <pc:sldChg chg="del">
        <pc:chgData name="Sarah Gothard" userId="0e53f415fda5f162" providerId="LiveId" clId="{21F53EE0-D159-4FB9-ACCE-0688347CB841}" dt="2021-12-16T19:25:12.082" v="2" actId="47"/>
        <pc:sldMkLst>
          <pc:docMk/>
          <pc:sldMk cId="1556282866" sldId="269"/>
        </pc:sldMkLst>
      </pc:sldChg>
      <pc:sldChg chg="add">
        <pc:chgData name="Sarah Gothard" userId="0e53f415fda5f162" providerId="LiveId" clId="{21F53EE0-D159-4FB9-ACCE-0688347CB841}" dt="2021-12-16T19:29:08.671" v="21" actId="2890"/>
        <pc:sldMkLst>
          <pc:docMk/>
          <pc:sldMk cId="2306468533" sldId="269"/>
        </pc:sldMkLst>
      </pc:sldChg>
      <pc:sldChg chg="addSp delSp modSp new mod setBg">
        <pc:chgData name="Sarah Gothard" userId="0e53f415fda5f162" providerId="LiveId" clId="{21F53EE0-D159-4FB9-ACCE-0688347CB841}" dt="2021-12-16T19:31:43.793" v="28" actId="26606"/>
        <pc:sldMkLst>
          <pc:docMk/>
          <pc:sldMk cId="2945612" sldId="270"/>
        </pc:sldMkLst>
        <pc:spChg chg="del">
          <ac:chgData name="Sarah Gothard" userId="0e53f415fda5f162" providerId="LiveId" clId="{21F53EE0-D159-4FB9-ACCE-0688347CB841}" dt="2021-12-16T19:31:43.793" v="28" actId="26606"/>
          <ac:spMkLst>
            <pc:docMk/>
            <pc:sldMk cId="2945612" sldId="270"/>
            <ac:spMk id="2" creationId="{5DA86CC0-F4A1-4CA3-9EA1-2CC46CF44285}"/>
          </ac:spMkLst>
        </pc:spChg>
        <pc:spChg chg="del">
          <ac:chgData name="Sarah Gothard" userId="0e53f415fda5f162" providerId="LiveId" clId="{21F53EE0-D159-4FB9-ACCE-0688347CB841}" dt="2021-12-16T19:31:43.793" v="28" actId="26606"/>
          <ac:spMkLst>
            <pc:docMk/>
            <pc:sldMk cId="2945612" sldId="270"/>
            <ac:spMk id="3" creationId="{757811CC-5BD8-45D1-9489-2AE2DB9DDAE1}"/>
          </ac:spMkLst>
        </pc:spChg>
        <pc:spChg chg="mod ord">
          <ac:chgData name="Sarah Gothard" userId="0e53f415fda5f162" providerId="LiveId" clId="{21F53EE0-D159-4FB9-ACCE-0688347CB841}" dt="2021-12-16T19:31:43.793" v="28" actId="26606"/>
          <ac:spMkLst>
            <pc:docMk/>
            <pc:sldMk cId="2945612" sldId="270"/>
            <ac:spMk id="4" creationId="{E225ACF8-8C5E-4037-825E-B3B459DE2273}"/>
          </ac:spMkLst>
        </pc:spChg>
        <pc:spChg chg="add">
          <ac:chgData name="Sarah Gothard" userId="0e53f415fda5f162" providerId="LiveId" clId="{21F53EE0-D159-4FB9-ACCE-0688347CB841}" dt="2021-12-16T19:31:43.793" v="28" actId="26606"/>
          <ac:spMkLst>
            <pc:docMk/>
            <pc:sldMk cId="2945612" sldId="270"/>
            <ac:spMk id="11" creationId="{32BC26D8-82FB-445E-AA49-62A77D7C1EE0}"/>
          </ac:spMkLst>
        </pc:spChg>
        <pc:spChg chg="add">
          <ac:chgData name="Sarah Gothard" userId="0e53f415fda5f162" providerId="LiveId" clId="{21F53EE0-D159-4FB9-ACCE-0688347CB841}" dt="2021-12-16T19:31:43.793" v="28" actId="26606"/>
          <ac:spMkLst>
            <pc:docMk/>
            <pc:sldMk cId="2945612" sldId="270"/>
            <ac:spMk id="13" creationId="{CB44330D-EA18-4254-AA95-EB49948539B8}"/>
          </ac:spMkLst>
        </pc:spChg>
        <pc:picChg chg="add mod">
          <ac:chgData name="Sarah Gothard" userId="0e53f415fda5f162" providerId="LiveId" clId="{21F53EE0-D159-4FB9-ACCE-0688347CB841}" dt="2021-12-16T19:31:43.793" v="28" actId="26606"/>
          <ac:picMkLst>
            <pc:docMk/>
            <pc:sldMk cId="2945612" sldId="270"/>
            <ac:picMk id="6" creationId="{7FD4994C-E4D6-49D8-8227-72D14861AA93}"/>
          </ac:picMkLst>
        </pc:picChg>
      </pc:sldChg>
      <pc:sldChg chg="del">
        <pc:chgData name="Sarah Gothard" userId="0e53f415fda5f162" providerId="LiveId" clId="{21F53EE0-D159-4FB9-ACCE-0688347CB841}" dt="2021-12-16T19:25:12.082" v="2" actId="47"/>
        <pc:sldMkLst>
          <pc:docMk/>
          <pc:sldMk cId="1675564012" sldId="270"/>
        </pc:sldMkLst>
      </pc:sldChg>
      <pc:sldChg chg="addSp delSp modSp new mod setBg">
        <pc:chgData name="Sarah Gothard" userId="0e53f415fda5f162" providerId="LiveId" clId="{21F53EE0-D159-4FB9-ACCE-0688347CB841}" dt="2021-12-16T19:31:59.585" v="30" actId="26606"/>
        <pc:sldMkLst>
          <pc:docMk/>
          <pc:sldMk cId="505937403" sldId="271"/>
        </pc:sldMkLst>
        <pc:spChg chg="del">
          <ac:chgData name="Sarah Gothard" userId="0e53f415fda5f162" providerId="LiveId" clId="{21F53EE0-D159-4FB9-ACCE-0688347CB841}" dt="2021-12-16T19:31:59.585" v="30" actId="26606"/>
          <ac:spMkLst>
            <pc:docMk/>
            <pc:sldMk cId="505937403" sldId="271"/>
            <ac:spMk id="2" creationId="{1A5C1234-250E-4B83-A53F-5B00EC2169F2}"/>
          </ac:spMkLst>
        </pc:spChg>
        <pc:spChg chg="del">
          <ac:chgData name="Sarah Gothard" userId="0e53f415fda5f162" providerId="LiveId" clId="{21F53EE0-D159-4FB9-ACCE-0688347CB841}" dt="2021-12-16T19:31:59.585" v="30" actId="26606"/>
          <ac:spMkLst>
            <pc:docMk/>
            <pc:sldMk cId="505937403" sldId="271"/>
            <ac:spMk id="3" creationId="{3F8A2BAC-FD85-43C8-816A-4BDF962B8CBF}"/>
          </ac:spMkLst>
        </pc:spChg>
        <pc:spChg chg="mod ord">
          <ac:chgData name="Sarah Gothard" userId="0e53f415fda5f162" providerId="LiveId" clId="{21F53EE0-D159-4FB9-ACCE-0688347CB841}" dt="2021-12-16T19:31:59.585" v="30" actId="26606"/>
          <ac:spMkLst>
            <pc:docMk/>
            <pc:sldMk cId="505937403" sldId="271"/>
            <ac:spMk id="4" creationId="{B0E4D695-7614-4BFF-9B3B-D110EE120A4B}"/>
          </ac:spMkLst>
        </pc:spChg>
        <pc:spChg chg="add">
          <ac:chgData name="Sarah Gothard" userId="0e53f415fda5f162" providerId="LiveId" clId="{21F53EE0-D159-4FB9-ACCE-0688347CB841}" dt="2021-12-16T19:31:59.585" v="30" actId="26606"/>
          <ac:spMkLst>
            <pc:docMk/>
            <pc:sldMk cId="505937403" sldId="271"/>
            <ac:spMk id="11" creationId="{32BC26D8-82FB-445E-AA49-62A77D7C1EE0}"/>
          </ac:spMkLst>
        </pc:spChg>
        <pc:spChg chg="add">
          <ac:chgData name="Sarah Gothard" userId="0e53f415fda5f162" providerId="LiveId" clId="{21F53EE0-D159-4FB9-ACCE-0688347CB841}" dt="2021-12-16T19:31:59.585" v="30" actId="26606"/>
          <ac:spMkLst>
            <pc:docMk/>
            <pc:sldMk cId="505937403" sldId="271"/>
            <ac:spMk id="13" creationId="{CB44330D-EA18-4254-AA95-EB49948539B8}"/>
          </ac:spMkLst>
        </pc:spChg>
        <pc:picChg chg="add mod">
          <ac:chgData name="Sarah Gothard" userId="0e53f415fda5f162" providerId="LiveId" clId="{21F53EE0-D159-4FB9-ACCE-0688347CB841}" dt="2021-12-16T19:31:59.585" v="30" actId="26606"/>
          <ac:picMkLst>
            <pc:docMk/>
            <pc:sldMk cId="505937403" sldId="271"/>
            <ac:picMk id="6" creationId="{82185B02-3908-48F8-A7FE-32F0437CFA20}"/>
          </ac:picMkLst>
        </pc:picChg>
      </pc:sldChg>
      <pc:sldChg chg="del">
        <pc:chgData name="Sarah Gothard" userId="0e53f415fda5f162" providerId="LiveId" clId="{21F53EE0-D159-4FB9-ACCE-0688347CB841}" dt="2021-12-16T19:25:12.082" v="2" actId="47"/>
        <pc:sldMkLst>
          <pc:docMk/>
          <pc:sldMk cId="2267182873" sldId="271"/>
        </pc:sldMkLst>
      </pc:sldChg>
      <pc:sldChg chg="addSp delSp modSp mod setBg">
        <pc:chgData name="Sarah Gothard" userId="0e53f415fda5f162" providerId="LiveId" clId="{21F53EE0-D159-4FB9-ACCE-0688347CB841}" dt="2021-12-16T19:33:01.569" v="32" actId="26606"/>
        <pc:sldMkLst>
          <pc:docMk/>
          <pc:sldMk cId="324767679" sldId="272"/>
        </pc:sldMkLst>
        <pc:spChg chg="del">
          <ac:chgData name="Sarah Gothard" userId="0e53f415fda5f162" providerId="LiveId" clId="{21F53EE0-D159-4FB9-ACCE-0688347CB841}" dt="2021-12-16T19:33:01.569" v="32" actId="26606"/>
          <ac:spMkLst>
            <pc:docMk/>
            <pc:sldMk cId="324767679" sldId="272"/>
            <ac:spMk id="2" creationId="{5DA86CC0-F4A1-4CA3-9EA1-2CC46CF44285}"/>
          </ac:spMkLst>
        </pc:spChg>
        <pc:spChg chg="del">
          <ac:chgData name="Sarah Gothard" userId="0e53f415fda5f162" providerId="LiveId" clId="{21F53EE0-D159-4FB9-ACCE-0688347CB841}" dt="2021-12-16T19:33:01.569" v="32" actId="26606"/>
          <ac:spMkLst>
            <pc:docMk/>
            <pc:sldMk cId="324767679" sldId="272"/>
            <ac:spMk id="3" creationId="{757811CC-5BD8-45D1-9489-2AE2DB9DDAE1}"/>
          </ac:spMkLst>
        </pc:spChg>
        <pc:spChg chg="mod ord">
          <ac:chgData name="Sarah Gothard" userId="0e53f415fda5f162" providerId="LiveId" clId="{21F53EE0-D159-4FB9-ACCE-0688347CB841}" dt="2021-12-16T19:33:01.569" v="32" actId="26606"/>
          <ac:spMkLst>
            <pc:docMk/>
            <pc:sldMk cId="324767679" sldId="272"/>
            <ac:spMk id="4" creationId="{E225ACF8-8C5E-4037-825E-B3B459DE2273}"/>
          </ac:spMkLst>
        </pc:spChg>
        <pc:spChg chg="add">
          <ac:chgData name="Sarah Gothard" userId="0e53f415fda5f162" providerId="LiveId" clId="{21F53EE0-D159-4FB9-ACCE-0688347CB841}" dt="2021-12-16T19:33:01.569" v="32" actId="26606"/>
          <ac:spMkLst>
            <pc:docMk/>
            <pc:sldMk cId="324767679" sldId="272"/>
            <ac:spMk id="11" creationId="{32BC26D8-82FB-445E-AA49-62A77D7C1EE0}"/>
          </ac:spMkLst>
        </pc:spChg>
        <pc:spChg chg="add">
          <ac:chgData name="Sarah Gothard" userId="0e53f415fda5f162" providerId="LiveId" clId="{21F53EE0-D159-4FB9-ACCE-0688347CB841}" dt="2021-12-16T19:33:01.569" v="32" actId="26606"/>
          <ac:spMkLst>
            <pc:docMk/>
            <pc:sldMk cId="324767679" sldId="272"/>
            <ac:spMk id="13" creationId="{CB44330D-EA18-4254-AA95-EB49948539B8}"/>
          </ac:spMkLst>
        </pc:spChg>
        <pc:picChg chg="add mod">
          <ac:chgData name="Sarah Gothard" userId="0e53f415fda5f162" providerId="LiveId" clId="{21F53EE0-D159-4FB9-ACCE-0688347CB841}" dt="2021-12-16T19:33:01.569" v="32" actId="26606"/>
          <ac:picMkLst>
            <pc:docMk/>
            <pc:sldMk cId="324767679" sldId="272"/>
            <ac:picMk id="6" creationId="{0C0F2257-FBD7-471B-9961-E97600BDA561}"/>
          </ac:picMkLst>
        </pc:picChg>
      </pc:sldChg>
      <pc:sldChg chg="add del">
        <pc:chgData name="Sarah Gothard" userId="0e53f415fda5f162" providerId="LiveId" clId="{21F53EE0-D159-4FB9-ACCE-0688347CB841}" dt="2021-12-16T19:29:18.824" v="26"/>
        <pc:sldMkLst>
          <pc:docMk/>
          <pc:sldMk cId="869533158" sldId="272"/>
        </pc:sldMkLst>
      </pc:sldChg>
      <pc:sldChg chg="del">
        <pc:chgData name="Sarah Gothard" userId="0e53f415fda5f162" providerId="LiveId" clId="{21F53EE0-D159-4FB9-ACCE-0688347CB841}" dt="2021-12-16T19:25:12.082" v="2" actId="47"/>
        <pc:sldMkLst>
          <pc:docMk/>
          <pc:sldMk cId="2414746280" sldId="272"/>
        </pc:sldMkLst>
      </pc:sldChg>
      <pc:sldChg chg="add del">
        <pc:chgData name="Sarah Gothard" userId="0e53f415fda5f162" providerId="LiveId" clId="{21F53EE0-D159-4FB9-ACCE-0688347CB841}" dt="2021-12-16T19:29:18.824" v="26"/>
        <pc:sldMkLst>
          <pc:docMk/>
          <pc:sldMk cId="1134538123" sldId="273"/>
        </pc:sldMkLst>
      </pc:sldChg>
      <pc:sldChg chg="addSp delSp modSp mod setBg">
        <pc:chgData name="Sarah Gothard" userId="0e53f415fda5f162" providerId="LiveId" clId="{21F53EE0-D159-4FB9-ACCE-0688347CB841}" dt="2021-12-16T19:33:20.468" v="35" actId="27614"/>
        <pc:sldMkLst>
          <pc:docMk/>
          <pc:sldMk cId="1827800662" sldId="273"/>
        </pc:sldMkLst>
        <pc:spChg chg="del">
          <ac:chgData name="Sarah Gothard" userId="0e53f415fda5f162" providerId="LiveId" clId="{21F53EE0-D159-4FB9-ACCE-0688347CB841}" dt="2021-12-16T19:33:18.049" v="34" actId="26606"/>
          <ac:spMkLst>
            <pc:docMk/>
            <pc:sldMk cId="1827800662" sldId="273"/>
            <ac:spMk id="2" creationId="{1A5C1234-250E-4B83-A53F-5B00EC2169F2}"/>
          </ac:spMkLst>
        </pc:spChg>
        <pc:spChg chg="del">
          <ac:chgData name="Sarah Gothard" userId="0e53f415fda5f162" providerId="LiveId" clId="{21F53EE0-D159-4FB9-ACCE-0688347CB841}" dt="2021-12-16T19:33:18.049" v="34" actId="26606"/>
          <ac:spMkLst>
            <pc:docMk/>
            <pc:sldMk cId="1827800662" sldId="273"/>
            <ac:spMk id="3" creationId="{3F8A2BAC-FD85-43C8-816A-4BDF962B8CBF}"/>
          </ac:spMkLst>
        </pc:spChg>
        <pc:spChg chg="mod ord">
          <ac:chgData name="Sarah Gothard" userId="0e53f415fda5f162" providerId="LiveId" clId="{21F53EE0-D159-4FB9-ACCE-0688347CB841}" dt="2021-12-16T19:33:18.049" v="34" actId="26606"/>
          <ac:spMkLst>
            <pc:docMk/>
            <pc:sldMk cId="1827800662" sldId="273"/>
            <ac:spMk id="4" creationId="{B0E4D695-7614-4BFF-9B3B-D110EE120A4B}"/>
          </ac:spMkLst>
        </pc:spChg>
        <pc:spChg chg="add">
          <ac:chgData name="Sarah Gothard" userId="0e53f415fda5f162" providerId="LiveId" clId="{21F53EE0-D159-4FB9-ACCE-0688347CB841}" dt="2021-12-16T19:33:18.049" v="34" actId="26606"/>
          <ac:spMkLst>
            <pc:docMk/>
            <pc:sldMk cId="1827800662" sldId="273"/>
            <ac:spMk id="11" creationId="{32BC26D8-82FB-445E-AA49-62A77D7C1EE0}"/>
          </ac:spMkLst>
        </pc:spChg>
        <pc:spChg chg="add">
          <ac:chgData name="Sarah Gothard" userId="0e53f415fda5f162" providerId="LiveId" clId="{21F53EE0-D159-4FB9-ACCE-0688347CB841}" dt="2021-12-16T19:33:18.049" v="34" actId="26606"/>
          <ac:spMkLst>
            <pc:docMk/>
            <pc:sldMk cId="1827800662" sldId="273"/>
            <ac:spMk id="13" creationId="{CB44330D-EA18-4254-AA95-EB49948539B8}"/>
          </ac:spMkLst>
        </pc:spChg>
        <pc:picChg chg="add mod">
          <ac:chgData name="Sarah Gothard" userId="0e53f415fda5f162" providerId="LiveId" clId="{21F53EE0-D159-4FB9-ACCE-0688347CB841}" dt="2021-12-16T19:33:20.468" v="35" actId="27614"/>
          <ac:picMkLst>
            <pc:docMk/>
            <pc:sldMk cId="1827800662" sldId="273"/>
            <ac:picMk id="6" creationId="{8615E020-5F58-4D36-A3C5-B3A70313B6A4}"/>
          </ac:picMkLst>
        </pc:picChg>
      </pc:sldChg>
      <pc:sldChg chg="del">
        <pc:chgData name="Sarah Gothard" userId="0e53f415fda5f162" providerId="LiveId" clId="{21F53EE0-D159-4FB9-ACCE-0688347CB841}" dt="2021-12-16T19:25:12.082" v="2" actId="47"/>
        <pc:sldMkLst>
          <pc:docMk/>
          <pc:sldMk cId="2960897751" sldId="273"/>
        </pc:sldMkLst>
      </pc:sldChg>
      <pc:sldChg chg="addSp delSp add del setBg delDesignElem">
        <pc:chgData name="Sarah Gothard" userId="0e53f415fda5f162" providerId="LiveId" clId="{21F53EE0-D159-4FB9-ACCE-0688347CB841}" dt="2021-12-16T19:29:18.824" v="26"/>
        <pc:sldMkLst>
          <pc:docMk/>
          <pc:sldMk cId="690959611" sldId="274"/>
        </pc:sldMkLst>
        <pc:spChg chg="add del">
          <ac:chgData name="Sarah Gothard" userId="0e53f415fda5f162" providerId="LiveId" clId="{21F53EE0-D159-4FB9-ACCE-0688347CB841}" dt="2021-12-16T19:29:18.824" v="26"/>
          <ac:spMkLst>
            <pc:docMk/>
            <pc:sldMk cId="690959611" sldId="274"/>
            <ac:spMk id="15" creationId="{32BC26D8-82FB-445E-AA49-62A77D7C1EE0}"/>
          </ac:spMkLst>
        </pc:spChg>
        <pc:spChg chg="add del">
          <ac:chgData name="Sarah Gothard" userId="0e53f415fda5f162" providerId="LiveId" clId="{21F53EE0-D159-4FB9-ACCE-0688347CB841}" dt="2021-12-16T19:29:18.824" v="26"/>
          <ac:spMkLst>
            <pc:docMk/>
            <pc:sldMk cId="690959611" sldId="274"/>
            <ac:spMk id="17" creationId="{CB44330D-EA18-4254-AA95-EB49948539B8}"/>
          </ac:spMkLst>
        </pc:spChg>
      </pc:sldChg>
      <pc:sldChg chg="del">
        <pc:chgData name="Sarah Gothard" userId="0e53f415fda5f162" providerId="LiveId" clId="{21F53EE0-D159-4FB9-ACCE-0688347CB841}" dt="2021-12-16T19:25:12.082" v="2" actId="47"/>
        <pc:sldMkLst>
          <pc:docMk/>
          <pc:sldMk cId="1491944423" sldId="274"/>
        </pc:sldMkLst>
      </pc:sldChg>
      <pc:sldChg chg="addSp delSp modSp mod setBg">
        <pc:chgData name="Sarah Gothard" userId="0e53f415fda5f162" providerId="LiveId" clId="{21F53EE0-D159-4FB9-ACCE-0688347CB841}" dt="2021-12-16T19:35:10.438" v="37" actId="26606"/>
        <pc:sldMkLst>
          <pc:docMk/>
          <pc:sldMk cId="120124246" sldId="275"/>
        </pc:sldMkLst>
        <pc:spChg chg="del">
          <ac:chgData name="Sarah Gothard" userId="0e53f415fda5f162" providerId="LiveId" clId="{21F53EE0-D159-4FB9-ACCE-0688347CB841}" dt="2021-12-16T19:35:10.438" v="37" actId="26606"/>
          <ac:spMkLst>
            <pc:docMk/>
            <pc:sldMk cId="120124246" sldId="275"/>
            <ac:spMk id="2" creationId="{5DA86CC0-F4A1-4CA3-9EA1-2CC46CF44285}"/>
          </ac:spMkLst>
        </pc:spChg>
        <pc:spChg chg="del">
          <ac:chgData name="Sarah Gothard" userId="0e53f415fda5f162" providerId="LiveId" clId="{21F53EE0-D159-4FB9-ACCE-0688347CB841}" dt="2021-12-16T19:35:10.438" v="37" actId="26606"/>
          <ac:spMkLst>
            <pc:docMk/>
            <pc:sldMk cId="120124246" sldId="275"/>
            <ac:spMk id="3" creationId="{757811CC-5BD8-45D1-9489-2AE2DB9DDAE1}"/>
          </ac:spMkLst>
        </pc:spChg>
        <pc:spChg chg="mod ord">
          <ac:chgData name="Sarah Gothard" userId="0e53f415fda5f162" providerId="LiveId" clId="{21F53EE0-D159-4FB9-ACCE-0688347CB841}" dt="2021-12-16T19:35:10.438" v="37" actId="26606"/>
          <ac:spMkLst>
            <pc:docMk/>
            <pc:sldMk cId="120124246" sldId="275"/>
            <ac:spMk id="4" creationId="{E225ACF8-8C5E-4037-825E-B3B459DE2273}"/>
          </ac:spMkLst>
        </pc:spChg>
        <pc:spChg chg="add">
          <ac:chgData name="Sarah Gothard" userId="0e53f415fda5f162" providerId="LiveId" clId="{21F53EE0-D159-4FB9-ACCE-0688347CB841}" dt="2021-12-16T19:35:10.438" v="37" actId="26606"/>
          <ac:spMkLst>
            <pc:docMk/>
            <pc:sldMk cId="120124246" sldId="275"/>
            <ac:spMk id="11" creationId="{32BC26D8-82FB-445E-AA49-62A77D7C1EE0}"/>
          </ac:spMkLst>
        </pc:spChg>
        <pc:spChg chg="add">
          <ac:chgData name="Sarah Gothard" userId="0e53f415fda5f162" providerId="LiveId" clId="{21F53EE0-D159-4FB9-ACCE-0688347CB841}" dt="2021-12-16T19:35:10.438" v="37" actId="26606"/>
          <ac:spMkLst>
            <pc:docMk/>
            <pc:sldMk cId="120124246" sldId="275"/>
            <ac:spMk id="13" creationId="{CB44330D-EA18-4254-AA95-EB49948539B8}"/>
          </ac:spMkLst>
        </pc:spChg>
        <pc:picChg chg="add mod">
          <ac:chgData name="Sarah Gothard" userId="0e53f415fda5f162" providerId="LiveId" clId="{21F53EE0-D159-4FB9-ACCE-0688347CB841}" dt="2021-12-16T19:35:10.438" v="37" actId="26606"/>
          <ac:picMkLst>
            <pc:docMk/>
            <pc:sldMk cId="120124246" sldId="275"/>
            <ac:picMk id="6" creationId="{37C31155-0EA0-4CF7-B602-9E7D865AB142}"/>
          </ac:picMkLst>
        </pc:picChg>
      </pc:sldChg>
      <pc:sldChg chg="del">
        <pc:chgData name="Sarah Gothard" userId="0e53f415fda5f162" providerId="LiveId" clId="{21F53EE0-D159-4FB9-ACCE-0688347CB841}" dt="2021-12-16T19:25:12.082" v="2" actId="47"/>
        <pc:sldMkLst>
          <pc:docMk/>
          <pc:sldMk cId="3292175951" sldId="275"/>
        </pc:sldMkLst>
      </pc:sldChg>
      <pc:sldChg chg="addSp delSp modSp mod setBg">
        <pc:chgData name="Sarah Gothard" userId="0e53f415fda5f162" providerId="LiveId" clId="{21F53EE0-D159-4FB9-ACCE-0688347CB841}" dt="2021-12-16T19:35:26.895" v="39" actId="26606"/>
        <pc:sldMkLst>
          <pc:docMk/>
          <pc:sldMk cId="530391494" sldId="276"/>
        </pc:sldMkLst>
        <pc:spChg chg="del">
          <ac:chgData name="Sarah Gothard" userId="0e53f415fda5f162" providerId="LiveId" clId="{21F53EE0-D159-4FB9-ACCE-0688347CB841}" dt="2021-12-16T19:35:26.895" v="39" actId="26606"/>
          <ac:spMkLst>
            <pc:docMk/>
            <pc:sldMk cId="530391494" sldId="276"/>
            <ac:spMk id="2" creationId="{1A5C1234-250E-4B83-A53F-5B00EC2169F2}"/>
          </ac:spMkLst>
        </pc:spChg>
        <pc:spChg chg="del">
          <ac:chgData name="Sarah Gothard" userId="0e53f415fda5f162" providerId="LiveId" clId="{21F53EE0-D159-4FB9-ACCE-0688347CB841}" dt="2021-12-16T19:35:26.895" v="39" actId="26606"/>
          <ac:spMkLst>
            <pc:docMk/>
            <pc:sldMk cId="530391494" sldId="276"/>
            <ac:spMk id="3" creationId="{3F8A2BAC-FD85-43C8-816A-4BDF962B8CBF}"/>
          </ac:spMkLst>
        </pc:spChg>
        <pc:spChg chg="mod ord">
          <ac:chgData name="Sarah Gothard" userId="0e53f415fda5f162" providerId="LiveId" clId="{21F53EE0-D159-4FB9-ACCE-0688347CB841}" dt="2021-12-16T19:35:26.895" v="39" actId="26606"/>
          <ac:spMkLst>
            <pc:docMk/>
            <pc:sldMk cId="530391494" sldId="276"/>
            <ac:spMk id="4" creationId="{B0E4D695-7614-4BFF-9B3B-D110EE120A4B}"/>
          </ac:spMkLst>
        </pc:spChg>
        <pc:spChg chg="add">
          <ac:chgData name="Sarah Gothard" userId="0e53f415fda5f162" providerId="LiveId" clId="{21F53EE0-D159-4FB9-ACCE-0688347CB841}" dt="2021-12-16T19:35:26.895" v="39" actId="26606"/>
          <ac:spMkLst>
            <pc:docMk/>
            <pc:sldMk cId="530391494" sldId="276"/>
            <ac:spMk id="11" creationId="{32BC26D8-82FB-445E-AA49-62A77D7C1EE0}"/>
          </ac:spMkLst>
        </pc:spChg>
        <pc:spChg chg="add">
          <ac:chgData name="Sarah Gothard" userId="0e53f415fda5f162" providerId="LiveId" clId="{21F53EE0-D159-4FB9-ACCE-0688347CB841}" dt="2021-12-16T19:35:26.895" v="39" actId="26606"/>
          <ac:spMkLst>
            <pc:docMk/>
            <pc:sldMk cId="530391494" sldId="276"/>
            <ac:spMk id="13" creationId="{CB44330D-EA18-4254-AA95-EB49948539B8}"/>
          </ac:spMkLst>
        </pc:spChg>
        <pc:picChg chg="add mod">
          <ac:chgData name="Sarah Gothard" userId="0e53f415fda5f162" providerId="LiveId" clId="{21F53EE0-D159-4FB9-ACCE-0688347CB841}" dt="2021-12-16T19:35:26.895" v="39" actId="26606"/>
          <ac:picMkLst>
            <pc:docMk/>
            <pc:sldMk cId="530391494" sldId="276"/>
            <ac:picMk id="6" creationId="{652D06D7-810B-4FE8-8698-FDB9FC4FB7E0}"/>
          </ac:picMkLst>
        </pc:picChg>
      </pc:sldChg>
      <pc:sldChg chg="del">
        <pc:chgData name="Sarah Gothard" userId="0e53f415fda5f162" providerId="LiveId" clId="{21F53EE0-D159-4FB9-ACCE-0688347CB841}" dt="2021-12-16T19:25:12.082" v="2" actId="47"/>
        <pc:sldMkLst>
          <pc:docMk/>
          <pc:sldMk cId="577728431" sldId="276"/>
        </pc:sldMkLst>
      </pc:sldChg>
      <pc:sldChg chg="del">
        <pc:chgData name="Sarah Gothard" userId="0e53f415fda5f162" providerId="LiveId" clId="{21F53EE0-D159-4FB9-ACCE-0688347CB841}" dt="2021-12-16T19:25:12.082" v="2" actId="47"/>
        <pc:sldMkLst>
          <pc:docMk/>
          <pc:sldMk cId="916022968" sldId="277"/>
        </pc:sldMkLst>
      </pc:sldChg>
      <pc:sldChg chg="del">
        <pc:chgData name="Sarah Gothard" userId="0e53f415fda5f162" providerId="LiveId" clId="{21F53EE0-D159-4FB9-ACCE-0688347CB841}" dt="2021-12-16T19:25:12.082" v="2" actId="47"/>
        <pc:sldMkLst>
          <pc:docMk/>
          <pc:sldMk cId="1146747685" sldId="278"/>
        </pc:sldMkLst>
      </pc:sldChg>
      <pc:sldChg chg="del">
        <pc:chgData name="Sarah Gothard" userId="0e53f415fda5f162" providerId="LiveId" clId="{21F53EE0-D159-4FB9-ACCE-0688347CB841}" dt="2021-12-16T19:25:12.082" v="2" actId="47"/>
        <pc:sldMkLst>
          <pc:docMk/>
          <pc:sldMk cId="1125541007" sldId="27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12/16/2021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4A5E8-EBEC-488E-AE66-5DA21A38EE26}" type="datetime1">
              <a:rPr lang="en-US" smtClean="0"/>
              <a:t>12/16/2021</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12/16/2021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12/16/2021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43AE-BA47-4254-AC12-551DD83CE10D}" type="datetime1">
              <a:rPr lang="en-US" smtClean="0"/>
              <a:t>12/16/2021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12/16/2021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12/16/2021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12/16/2021</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12/16/2021</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12/16/2021</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12/16/2021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12/16/2021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12/16/2021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 name="Rectangle 6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93B03AAF-0695-4BFB-9C9A-81B0F9AC26EB}"/>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Content Placeholder 9">
            <a:extLst>
              <a:ext uri="{FF2B5EF4-FFF2-40B4-BE49-F238E27FC236}">
                <a16:creationId xmlns:a16="http://schemas.microsoft.com/office/drawing/2014/main" id="{424BEDE5-C306-4C2C-8153-A115D95BF6BE}"/>
              </a:ext>
            </a:extLst>
          </p:cNvPr>
          <p:cNvPicPr>
            <a:picLocks noGrp="1" noChangeAspect="1"/>
          </p:cNvPicPr>
          <p:nvPr>
            <p:ph idx="1"/>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73037FC0-FE47-4AB4-9191-BB8009D0130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3554363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37C31155-0EA0-4CF7-B602-9E7D865AB142}"/>
              </a:ext>
            </a:extLst>
          </p:cNvPr>
          <p:cNvPicPr>
            <a:picLocks noGrp="1" noChangeAspect="1"/>
          </p:cNvPicPr>
          <p:nvPr>
            <p:ph idx="1"/>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E225ACF8-8C5E-4037-825E-B3B459DE22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R="0" lvl="0" indent="0" defTabSz="914400" fontAlgn="auto">
              <a:spcBef>
                <a:spcPts val="0"/>
              </a:spcBef>
              <a:spcAft>
                <a:spcPts val="600"/>
              </a:spcAft>
              <a:buClrTx/>
              <a:buSzTx/>
              <a:buFontTx/>
              <a:buNone/>
              <a:tabLst/>
              <a:defRPr/>
            </a:pPr>
            <a:r>
              <a:rPr kumimoji="0" lang="en-US" b="0" i="0" u="none" strike="noStrike" kern="1200" cap="none" spc="0" normalizeH="0" baseline="0" noProof="0">
                <a:ln>
                  <a:noFill/>
                </a:ln>
                <a:solidFill>
                  <a:srgbClr val="FFFFFF"/>
                </a:solidFill>
                <a:effectLst/>
                <a:uLnTx/>
                <a:uFillTx/>
                <a:latin typeface="+mn-lt"/>
                <a:ea typeface="+mn-ea"/>
                <a:cs typeface="+mn-cs"/>
              </a:rPr>
              <a:t>Public Domain</a:t>
            </a:r>
          </a:p>
        </p:txBody>
      </p:sp>
    </p:spTree>
    <p:extLst>
      <p:ext uri="{BB962C8B-B14F-4D97-AF65-F5344CB8AC3E}">
        <p14:creationId xmlns:p14="http://schemas.microsoft.com/office/powerpoint/2010/main" val="120124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652D06D7-810B-4FE8-8698-FDB9FC4FB7E0}"/>
              </a:ext>
            </a:extLst>
          </p:cNvPr>
          <p:cNvPicPr>
            <a:picLocks noGrp="1" noChangeAspect="1"/>
          </p:cNvPicPr>
          <p:nvPr>
            <p:ph idx="1"/>
          </p:nvPr>
        </p:nvPicPr>
        <p:blipFill>
          <a:blip r:embed="rId2"/>
          <a:stretch>
            <a:fillRect/>
          </a:stretch>
        </p:blipFill>
        <p:spPr>
          <a:xfrm>
            <a:off x="643467" y="1684190"/>
            <a:ext cx="10905066" cy="3489620"/>
          </a:xfrm>
          <a:prstGeom prst="rect">
            <a:avLst/>
          </a:prstGeom>
        </p:spPr>
      </p:pic>
      <p:sp>
        <p:nvSpPr>
          <p:cNvPr id="4" name="Footer Placeholder 3">
            <a:extLst>
              <a:ext uri="{FF2B5EF4-FFF2-40B4-BE49-F238E27FC236}">
                <a16:creationId xmlns:a16="http://schemas.microsoft.com/office/drawing/2014/main" id="{B0E4D695-7614-4BFF-9B3B-D110EE120A4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R="0" lvl="0" indent="0" defTabSz="914400" fontAlgn="auto">
              <a:spcBef>
                <a:spcPts val="0"/>
              </a:spcBef>
              <a:spcAft>
                <a:spcPts val="600"/>
              </a:spcAft>
              <a:buClrTx/>
              <a:buSzTx/>
              <a:buFontTx/>
              <a:buNone/>
              <a:tabLst/>
              <a:defRPr/>
            </a:pPr>
            <a:r>
              <a:rPr kumimoji="0" lang="en-US" b="0" i="0" u="none" strike="noStrike" kern="1200" cap="none" spc="0" normalizeH="0" baseline="0" noProof="0">
                <a:ln>
                  <a:noFill/>
                </a:ln>
                <a:solidFill>
                  <a:srgbClr val="FFFFFF"/>
                </a:solidFill>
                <a:effectLst/>
                <a:uLnTx/>
                <a:uFillTx/>
                <a:latin typeface="+mn-lt"/>
                <a:ea typeface="+mn-ea"/>
                <a:cs typeface="+mn-cs"/>
              </a:rPr>
              <a:t>Public Domain</a:t>
            </a:r>
          </a:p>
        </p:txBody>
      </p:sp>
    </p:spTree>
    <p:extLst>
      <p:ext uri="{BB962C8B-B14F-4D97-AF65-F5344CB8AC3E}">
        <p14:creationId xmlns:p14="http://schemas.microsoft.com/office/powerpoint/2010/main" val="530391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Content Placeholder 9">
            <a:extLst>
              <a:ext uri="{FF2B5EF4-FFF2-40B4-BE49-F238E27FC236}">
                <a16:creationId xmlns:a16="http://schemas.microsoft.com/office/drawing/2014/main" id="{424BEDE5-C306-4C2C-8153-A115D95BF6BE}"/>
              </a:ext>
            </a:extLst>
          </p:cNvPr>
          <p:cNvPicPr>
            <a:picLocks noGrp="1" noChangeAspect="1"/>
          </p:cNvPicPr>
          <p:nvPr>
            <p:ph idx="1"/>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73037FC0-FE47-4AB4-9191-BB8009D0130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569290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Shape&#10;&#10;Description automatically generated with medium confidence">
            <a:extLst>
              <a:ext uri="{FF2B5EF4-FFF2-40B4-BE49-F238E27FC236}">
                <a16:creationId xmlns:a16="http://schemas.microsoft.com/office/drawing/2014/main" id="{806741DB-4744-4E1D-9B5F-27776414D8F0}"/>
              </a:ext>
            </a:extLst>
          </p:cNvPr>
          <p:cNvPicPr>
            <a:picLocks noChangeAspect="1"/>
          </p:cNvPicPr>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734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043F0046-708C-43A4-AE24-CA3CDE13848F}"/>
              </a:ext>
            </a:extLst>
          </p:cNvPr>
          <p:cNvPicPr>
            <a:picLocks noGrp="1" noChangeAspect="1"/>
          </p:cNvPicPr>
          <p:nvPr>
            <p:ph idx="1"/>
          </p:nvPr>
        </p:nvPicPr>
        <p:blipFill>
          <a:blip r:embed="rId2"/>
          <a:stretch>
            <a:fillRect/>
          </a:stretch>
        </p:blipFill>
        <p:spPr>
          <a:xfrm>
            <a:off x="643467" y="1697821"/>
            <a:ext cx="10905066" cy="3462358"/>
          </a:xfrm>
          <a:prstGeom prst="rect">
            <a:avLst/>
          </a:prstGeom>
        </p:spPr>
      </p:pic>
      <p:sp>
        <p:nvSpPr>
          <p:cNvPr id="4" name="Footer Placeholder 3">
            <a:extLst>
              <a:ext uri="{FF2B5EF4-FFF2-40B4-BE49-F238E27FC236}">
                <a16:creationId xmlns:a16="http://schemas.microsoft.com/office/drawing/2014/main" id="{427664F0-897D-428F-8245-EFC3C30346E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571475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a:extLst>
              <a:ext uri="{FF2B5EF4-FFF2-40B4-BE49-F238E27FC236}">
                <a16:creationId xmlns:a16="http://schemas.microsoft.com/office/drawing/2014/main" id="{424BEDE5-C306-4C2C-8153-A115D95BF6BE}"/>
              </a:ext>
            </a:extLst>
          </p:cNvPr>
          <p:cNvPicPr>
            <a:picLocks noGrp="1" noChangeAspect="1"/>
          </p:cNvPicPr>
          <p:nvPr>
            <p:ph idx="1"/>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73037FC0-FE47-4AB4-9191-BB8009D0130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51066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7FD4994C-E4D6-49D8-8227-72D14861AA93}"/>
              </a:ext>
            </a:extLst>
          </p:cNvPr>
          <p:cNvPicPr>
            <a:picLocks noGrp="1" noChangeAspect="1"/>
          </p:cNvPicPr>
          <p:nvPr>
            <p:ph idx="1"/>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E225ACF8-8C5E-4037-825E-B3B459DE22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45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82185B02-3908-48F8-A7FE-32F0437CFA20}"/>
              </a:ext>
            </a:extLst>
          </p:cNvPr>
          <p:cNvPicPr>
            <a:picLocks noGrp="1" noChangeAspect="1"/>
          </p:cNvPicPr>
          <p:nvPr>
            <p:ph idx="1"/>
          </p:nvPr>
        </p:nvPicPr>
        <p:blipFill>
          <a:blip r:embed="rId2"/>
          <a:stretch>
            <a:fillRect/>
          </a:stretch>
        </p:blipFill>
        <p:spPr>
          <a:xfrm>
            <a:off x="643467" y="1738715"/>
            <a:ext cx="10905066" cy="3380570"/>
          </a:xfrm>
          <a:prstGeom prst="rect">
            <a:avLst/>
          </a:prstGeom>
        </p:spPr>
      </p:pic>
      <p:sp>
        <p:nvSpPr>
          <p:cNvPr id="4" name="Footer Placeholder 3">
            <a:extLst>
              <a:ext uri="{FF2B5EF4-FFF2-40B4-BE49-F238E27FC236}">
                <a16:creationId xmlns:a16="http://schemas.microsoft.com/office/drawing/2014/main" id="{B0E4D695-7614-4BFF-9B3B-D110EE120A4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05937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a:extLst>
              <a:ext uri="{FF2B5EF4-FFF2-40B4-BE49-F238E27FC236}">
                <a16:creationId xmlns:a16="http://schemas.microsoft.com/office/drawing/2014/main" id="{424BEDE5-C306-4C2C-8153-A115D95BF6BE}"/>
              </a:ext>
            </a:extLst>
          </p:cNvPr>
          <p:cNvPicPr>
            <a:picLocks noGrp="1" noChangeAspect="1"/>
          </p:cNvPicPr>
          <p:nvPr>
            <p:ph idx="1"/>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73037FC0-FE47-4AB4-9191-BB8009D0130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306468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0C0F2257-FBD7-471B-9961-E97600BDA561}"/>
              </a:ext>
            </a:extLst>
          </p:cNvPr>
          <p:cNvPicPr>
            <a:picLocks noGrp="1" noChangeAspect="1"/>
          </p:cNvPicPr>
          <p:nvPr>
            <p:ph idx="1"/>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E225ACF8-8C5E-4037-825E-B3B459DE22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R="0" lvl="0" indent="0" defTabSz="914400" fontAlgn="auto">
              <a:spcBef>
                <a:spcPts val="0"/>
              </a:spcBef>
              <a:spcAft>
                <a:spcPts val="600"/>
              </a:spcAft>
              <a:buClrTx/>
              <a:buSzTx/>
              <a:buFontTx/>
              <a:buNone/>
              <a:tabLst/>
              <a:defRPr/>
            </a:pPr>
            <a:r>
              <a:rPr kumimoji="0" lang="en-US" b="0" i="0" u="none" strike="noStrike" kern="1200" cap="none" spc="0" normalizeH="0" baseline="0" noProof="0">
                <a:ln>
                  <a:noFill/>
                </a:ln>
                <a:solidFill>
                  <a:srgbClr val="FFFFFF"/>
                </a:solidFill>
                <a:effectLst/>
                <a:uLnTx/>
                <a:uFillTx/>
                <a:latin typeface="+mn-lt"/>
                <a:ea typeface="+mn-ea"/>
                <a:cs typeface="+mn-cs"/>
              </a:rPr>
              <a:t>Public Domain</a:t>
            </a:r>
          </a:p>
        </p:txBody>
      </p:sp>
    </p:spTree>
    <p:extLst>
      <p:ext uri="{BB962C8B-B14F-4D97-AF65-F5344CB8AC3E}">
        <p14:creationId xmlns:p14="http://schemas.microsoft.com/office/powerpoint/2010/main" val="324767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8615E020-5F58-4D36-A3C5-B3A70313B6A4}"/>
              </a:ext>
            </a:extLst>
          </p:cNvPr>
          <p:cNvPicPr>
            <a:picLocks noGrp="1" noChangeAspect="1"/>
          </p:cNvPicPr>
          <p:nvPr>
            <p:ph idx="1"/>
          </p:nvPr>
        </p:nvPicPr>
        <p:blipFill>
          <a:blip r:embed="rId2"/>
          <a:stretch>
            <a:fillRect/>
          </a:stretch>
        </p:blipFill>
        <p:spPr>
          <a:xfrm>
            <a:off x="643467" y="1670559"/>
            <a:ext cx="10905066" cy="3516882"/>
          </a:xfrm>
          <a:prstGeom prst="rect">
            <a:avLst/>
          </a:prstGeom>
        </p:spPr>
      </p:pic>
      <p:sp>
        <p:nvSpPr>
          <p:cNvPr id="4" name="Footer Placeholder 3">
            <a:extLst>
              <a:ext uri="{FF2B5EF4-FFF2-40B4-BE49-F238E27FC236}">
                <a16:creationId xmlns:a16="http://schemas.microsoft.com/office/drawing/2014/main" id="{B0E4D695-7614-4BFF-9B3B-D110EE120A4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R="0" lvl="0" indent="0" defTabSz="914400" fontAlgn="auto">
              <a:spcBef>
                <a:spcPts val="0"/>
              </a:spcBef>
              <a:spcAft>
                <a:spcPts val="600"/>
              </a:spcAft>
              <a:buClrTx/>
              <a:buSzTx/>
              <a:buFontTx/>
              <a:buNone/>
              <a:tabLst/>
              <a:defRPr/>
            </a:pPr>
            <a:r>
              <a:rPr kumimoji="0" lang="en-US" b="0" i="0" u="none" strike="noStrike" kern="1200" cap="none" spc="0" normalizeH="0" baseline="0" noProof="0">
                <a:ln>
                  <a:noFill/>
                </a:ln>
                <a:solidFill>
                  <a:srgbClr val="FFFFFF"/>
                </a:solidFill>
                <a:effectLst/>
                <a:uLnTx/>
                <a:uFillTx/>
                <a:latin typeface="+mn-lt"/>
                <a:ea typeface="+mn-ea"/>
                <a:cs typeface="+mn-cs"/>
              </a:rPr>
              <a:t>Public Domain</a:t>
            </a:r>
          </a:p>
        </p:txBody>
      </p:sp>
    </p:spTree>
    <p:extLst>
      <p:ext uri="{BB962C8B-B14F-4D97-AF65-F5344CB8AC3E}">
        <p14:creationId xmlns:p14="http://schemas.microsoft.com/office/powerpoint/2010/main" val="18278006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9</cp:revision>
  <dcterms:created xsi:type="dcterms:W3CDTF">2019-09-28T20:24:12Z</dcterms:created>
  <dcterms:modified xsi:type="dcterms:W3CDTF">2021-12-16T19:35:31Z</dcterms:modified>
</cp:coreProperties>
</file>