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983D92-055E-4019-9C79-5E09FFCB6A3C}" v="10" dt="2019-11-21T14:00:31.98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101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CF3D1C3-061D-47CB-88EC-1C7070E5A932}"/>
    <pc:docChg chg="custSel mod addSld delSld modSld">
      <pc:chgData name="Sarah Gothard" userId="0e53f415fda5f162" providerId="LiveId" clId="{4CF3D1C3-061D-47CB-88EC-1C7070E5A932}" dt="2019-11-21T14:00:40.661" v="31" actId="2696"/>
      <pc:docMkLst>
        <pc:docMk/>
      </pc:docMkLst>
      <pc:sldChg chg="addSp delSp modSp">
        <pc:chgData name="Sarah Gothard" userId="0e53f415fda5f162" providerId="LiveId" clId="{4CF3D1C3-061D-47CB-88EC-1C7070E5A932}" dt="2019-11-21T13:58:35.825" v="20" actId="26606"/>
        <pc:sldMkLst>
          <pc:docMk/>
          <pc:sldMk cId="536071998" sldId="256"/>
        </pc:sldMkLst>
        <pc:spChg chg="ord">
          <ac:chgData name="Sarah Gothard" userId="0e53f415fda5f162" providerId="LiveId" clId="{4CF3D1C3-061D-47CB-88EC-1C7070E5A932}" dt="2019-11-21T13:58:35.825" v="20" actId="26606"/>
          <ac:spMkLst>
            <pc:docMk/>
            <pc:sldMk cId="536071998" sldId="256"/>
            <ac:spMk id="3" creationId="{0B3C69C4-BCAA-4D89-B43B-A0884DF6934F}"/>
          </ac:spMkLst>
        </pc:spChg>
        <pc:spChg chg="del">
          <ac:chgData name="Sarah Gothard" userId="0e53f415fda5f162" providerId="LiveId" clId="{4CF3D1C3-061D-47CB-88EC-1C7070E5A932}" dt="2019-11-21T13:58:35.825" v="20" actId="26606"/>
          <ac:spMkLst>
            <pc:docMk/>
            <pc:sldMk cId="536071998" sldId="256"/>
            <ac:spMk id="57" creationId="{32BC26D8-82FB-445E-AA49-62A77D7C1EE0}"/>
          </ac:spMkLst>
        </pc:spChg>
        <pc:spChg chg="del">
          <ac:chgData name="Sarah Gothard" userId="0e53f415fda5f162" providerId="LiveId" clId="{4CF3D1C3-061D-47CB-88EC-1C7070E5A932}" dt="2019-11-21T13:58:35.825" v="20" actId="26606"/>
          <ac:spMkLst>
            <pc:docMk/>
            <pc:sldMk cId="536071998" sldId="256"/>
            <ac:spMk id="59" creationId="{CB44330D-EA18-4254-AA95-EB49948539B8}"/>
          </ac:spMkLst>
        </pc:spChg>
        <pc:spChg chg="add">
          <ac:chgData name="Sarah Gothard" userId="0e53f415fda5f162" providerId="LiveId" clId="{4CF3D1C3-061D-47CB-88EC-1C7070E5A932}" dt="2019-11-21T13:58:35.825" v="20" actId="26606"/>
          <ac:spMkLst>
            <pc:docMk/>
            <pc:sldMk cId="536071998" sldId="256"/>
            <ac:spMk id="64" creationId="{32BC26D8-82FB-445E-AA49-62A77D7C1EE0}"/>
          </ac:spMkLst>
        </pc:spChg>
        <pc:spChg chg="add">
          <ac:chgData name="Sarah Gothard" userId="0e53f415fda5f162" providerId="LiveId" clId="{4CF3D1C3-061D-47CB-88EC-1C7070E5A932}" dt="2019-11-21T13:58:35.825" v="20" actId="26606"/>
          <ac:spMkLst>
            <pc:docMk/>
            <pc:sldMk cId="536071998" sldId="256"/>
            <ac:spMk id="66" creationId="{CB44330D-EA18-4254-AA95-EB49948539B8}"/>
          </ac:spMkLst>
        </pc:spChg>
        <pc:picChg chg="add mod">
          <ac:chgData name="Sarah Gothard" userId="0e53f415fda5f162" providerId="LiveId" clId="{4CF3D1C3-061D-47CB-88EC-1C7070E5A932}" dt="2019-11-21T13:58:35.825" v="20" actId="26606"/>
          <ac:picMkLst>
            <pc:docMk/>
            <pc:sldMk cId="536071998" sldId="256"/>
            <ac:picMk id="2" creationId="{BC850057-F7D2-42DD-B8C9-0749CF934D2C}"/>
          </ac:picMkLst>
        </pc:picChg>
        <pc:picChg chg="del">
          <ac:chgData name="Sarah Gothard" userId="0e53f415fda5f162" providerId="LiveId" clId="{4CF3D1C3-061D-47CB-88EC-1C7070E5A932}" dt="2019-11-21T13:58:03.080" v="0" actId="478"/>
          <ac:picMkLst>
            <pc:docMk/>
            <pc:sldMk cId="536071998" sldId="256"/>
            <ac:picMk id="4" creationId="{45704550-5D30-4CB8-941E-5FB930773691}"/>
          </ac:picMkLst>
        </pc:picChg>
      </pc:sldChg>
      <pc:sldChg chg="addSp delSp modSp">
        <pc:chgData name="Sarah Gothard" userId="0e53f415fda5f162" providerId="LiveId" clId="{4CF3D1C3-061D-47CB-88EC-1C7070E5A932}" dt="2019-11-21T14:00:20.914" v="25" actId="26606"/>
        <pc:sldMkLst>
          <pc:docMk/>
          <pc:sldMk cId="2551191543" sldId="257"/>
        </pc:sldMkLst>
        <pc:spChg chg="ord">
          <ac:chgData name="Sarah Gothard" userId="0e53f415fda5f162" providerId="LiveId" clId="{4CF3D1C3-061D-47CB-88EC-1C7070E5A932}" dt="2019-11-21T14:00:20.914" v="25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4CF3D1C3-061D-47CB-88EC-1C7070E5A932}" dt="2019-11-21T13:58:49.683" v="22" actId="26606"/>
          <ac:spMkLst>
            <pc:docMk/>
            <pc:sldMk cId="2551191543" sldId="257"/>
            <ac:spMk id="67" creationId="{32BC26D8-82FB-445E-AA49-62A77D7C1EE0}"/>
          </ac:spMkLst>
        </pc:spChg>
        <pc:spChg chg="del">
          <ac:chgData name="Sarah Gothard" userId="0e53f415fda5f162" providerId="LiveId" clId="{4CF3D1C3-061D-47CB-88EC-1C7070E5A932}" dt="2019-11-21T13:58:49.683" v="22" actId="26606"/>
          <ac:spMkLst>
            <pc:docMk/>
            <pc:sldMk cId="2551191543" sldId="257"/>
            <ac:spMk id="69" creationId="{CB44330D-EA18-4254-AA95-EB49948539B8}"/>
          </ac:spMkLst>
        </pc:spChg>
        <pc:spChg chg="add del">
          <ac:chgData name="Sarah Gothard" userId="0e53f415fda5f162" providerId="LiveId" clId="{4CF3D1C3-061D-47CB-88EC-1C7070E5A932}" dt="2019-11-21T14:00:20.914" v="25" actId="26606"/>
          <ac:spMkLst>
            <pc:docMk/>
            <pc:sldMk cId="2551191543" sldId="257"/>
            <ac:spMk id="74" creationId="{32BC26D8-82FB-445E-AA49-62A77D7C1EE0}"/>
          </ac:spMkLst>
        </pc:spChg>
        <pc:spChg chg="add del">
          <ac:chgData name="Sarah Gothard" userId="0e53f415fda5f162" providerId="LiveId" clId="{4CF3D1C3-061D-47CB-88EC-1C7070E5A932}" dt="2019-11-21T14:00:20.914" v="25" actId="26606"/>
          <ac:spMkLst>
            <pc:docMk/>
            <pc:sldMk cId="2551191543" sldId="257"/>
            <ac:spMk id="76" creationId="{CB44330D-EA18-4254-AA95-EB49948539B8}"/>
          </ac:spMkLst>
        </pc:spChg>
        <pc:spChg chg="add">
          <ac:chgData name="Sarah Gothard" userId="0e53f415fda5f162" providerId="LiveId" clId="{4CF3D1C3-061D-47CB-88EC-1C7070E5A932}" dt="2019-11-21T14:00:20.914" v="25" actId="26606"/>
          <ac:spMkLst>
            <pc:docMk/>
            <pc:sldMk cId="2551191543" sldId="257"/>
            <ac:spMk id="81" creationId="{32BC26D8-82FB-445E-AA49-62A77D7C1EE0}"/>
          </ac:spMkLst>
        </pc:spChg>
        <pc:spChg chg="add">
          <ac:chgData name="Sarah Gothard" userId="0e53f415fda5f162" providerId="LiveId" clId="{4CF3D1C3-061D-47CB-88EC-1C7070E5A932}" dt="2019-11-21T14:00:20.914" v="25" actId="26606"/>
          <ac:spMkLst>
            <pc:docMk/>
            <pc:sldMk cId="2551191543" sldId="257"/>
            <ac:spMk id="83" creationId="{CB44330D-EA18-4254-AA95-EB49948539B8}"/>
          </ac:spMkLst>
        </pc:spChg>
        <pc:picChg chg="add del mod">
          <ac:chgData name="Sarah Gothard" userId="0e53f415fda5f162" providerId="LiveId" clId="{4CF3D1C3-061D-47CB-88EC-1C7070E5A932}" dt="2019-11-21T14:00:19.357" v="23" actId="478"/>
          <ac:picMkLst>
            <pc:docMk/>
            <pc:sldMk cId="2551191543" sldId="257"/>
            <ac:picMk id="2" creationId="{24BBB87E-26C2-40E0-9573-C96481C252EC}"/>
          </ac:picMkLst>
        </pc:picChg>
        <pc:picChg chg="add mod">
          <ac:chgData name="Sarah Gothard" userId="0e53f415fda5f162" providerId="LiveId" clId="{4CF3D1C3-061D-47CB-88EC-1C7070E5A932}" dt="2019-11-21T14:00:20.914" v="25" actId="26606"/>
          <ac:picMkLst>
            <pc:docMk/>
            <pc:sldMk cId="2551191543" sldId="257"/>
            <ac:picMk id="3" creationId="{9EA3F6C0-C13C-4BFE-8621-BC14D246DFBD}"/>
          </ac:picMkLst>
        </pc:picChg>
        <pc:picChg chg="del">
          <ac:chgData name="Sarah Gothard" userId="0e53f415fda5f162" providerId="LiveId" clId="{4CF3D1C3-061D-47CB-88EC-1C7070E5A932}" dt="2019-11-21T13:58:06.484" v="1" actId="478"/>
          <ac:picMkLst>
            <pc:docMk/>
            <pc:sldMk cId="2551191543" sldId="257"/>
            <ac:picMk id="5" creationId="{0B73ECE8-9613-47AE-945C-2188D8596AF3}"/>
          </ac:picMkLst>
        </pc:picChg>
      </pc:sldChg>
      <pc:sldChg chg="addSp delSp modSp">
        <pc:chgData name="Sarah Gothard" userId="0e53f415fda5f162" providerId="LiveId" clId="{4CF3D1C3-061D-47CB-88EC-1C7070E5A932}" dt="2019-11-21T14:00:33.387" v="27" actId="26606"/>
        <pc:sldMkLst>
          <pc:docMk/>
          <pc:sldMk cId="3297695223" sldId="258"/>
        </pc:sldMkLst>
        <pc:spChg chg="ord">
          <ac:chgData name="Sarah Gothard" userId="0e53f415fda5f162" providerId="LiveId" clId="{4CF3D1C3-061D-47CB-88EC-1C7070E5A932}" dt="2019-11-21T14:00:33.387" v="27" actId="26606"/>
          <ac:spMkLst>
            <pc:docMk/>
            <pc:sldMk cId="3297695223" sldId="258"/>
            <ac:spMk id="4" creationId="{C8C72D4D-1F63-4213-9F9F-DCBA71B8C487}"/>
          </ac:spMkLst>
        </pc:spChg>
        <pc:spChg chg="del">
          <ac:chgData name="Sarah Gothard" userId="0e53f415fda5f162" providerId="LiveId" clId="{4CF3D1C3-061D-47CB-88EC-1C7070E5A932}" dt="2019-11-21T14:00:33.387" v="27" actId="26606"/>
          <ac:spMkLst>
            <pc:docMk/>
            <pc:sldMk cId="3297695223" sldId="258"/>
            <ac:spMk id="9" creationId="{32BC26D8-82FB-445E-AA49-62A77D7C1EE0}"/>
          </ac:spMkLst>
        </pc:spChg>
        <pc:spChg chg="del">
          <ac:chgData name="Sarah Gothard" userId="0e53f415fda5f162" providerId="LiveId" clId="{4CF3D1C3-061D-47CB-88EC-1C7070E5A932}" dt="2019-11-21T14:00:33.387" v="27" actId="26606"/>
          <ac:spMkLst>
            <pc:docMk/>
            <pc:sldMk cId="3297695223" sldId="258"/>
            <ac:spMk id="11" creationId="{CB44330D-EA18-4254-AA95-EB49948539B8}"/>
          </ac:spMkLst>
        </pc:spChg>
        <pc:spChg chg="add">
          <ac:chgData name="Sarah Gothard" userId="0e53f415fda5f162" providerId="LiveId" clId="{4CF3D1C3-061D-47CB-88EC-1C7070E5A932}" dt="2019-11-21T14:00:33.387" v="27" actId="26606"/>
          <ac:spMkLst>
            <pc:docMk/>
            <pc:sldMk cId="3297695223" sldId="258"/>
            <ac:spMk id="16" creationId="{32BC26D8-82FB-445E-AA49-62A77D7C1EE0}"/>
          </ac:spMkLst>
        </pc:spChg>
        <pc:spChg chg="add">
          <ac:chgData name="Sarah Gothard" userId="0e53f415fda5f162" providerId="LiveId" clId="{4CF3D1C3-061D-47CB-88EC-1C7070E5A932}" dt="2019-11-21T14:00:33.387" v="27" actId="26606"/>
          <ac:spMkLst>
            <pc:docMk/>
            <pc:sldMk cId="3297695223" sldId="258"/>
            <ac:spMk id="18" creationId="{CB44330D-EA18-4254-AA95-EB49948539B8}"/>
          </ac:spMkLst>
        </pc:spChg>
        <pc:picChg chg="add mod">
          <ac:chgData name="Sarah Gothard" userId="0e53f415fda5f162" providerId="LiveId" clId="{4CF3D1C3-061D-47CB-88EC-1C7070E5A932}" dt="2019-11-21T14:00:33.387" v="27" actId="26606"/>
          <ac:picMkLst>
            <pc:docMk/>
            <pc:sldMk cId="3297695223" sldId="258"/>
            <ac:picMk id="2" creationId="{05B88144-4535-43C0-BD11-B70BA6DC1B21}"/>
          </ac:picMkLst>
        </pc:picChg>
        <pc:picChg chg="del">
          <ac:chgData name="Sarah Gothard" userId="0e53f415fda5f162" providerId="LiveId" clId="{4CF3D1C3-061D-47CB-88EC-1C7070E5A932}" dt="2019-11-21T13:58:08.621" v="2" actId="478"/>
          <ac:picMkLst>
            <pc:docMk/>
            <pc:sldMk cId="3297695223" sldId="258"/>
            <ac:picMk id="3" creationId="{A24CC71B-975C-429C-9C8D-858A8BE81A64}"/>
          </ac:picMkLst>
        </pc:picChg>
      </pc:sldChg>
      <pc:sldChg chg="delSp add del setBg delDesignElem">
        <pc:chgData name="Sarah Gothard" userId="0e53f415fda5f162" providerId="LiveId" clId="{4CF3D1C3-061D-47CB-88EC-1C7070E5A932}" dt="2019-11-21T14:00:40.640" v="28" actId="2696"/>
        <pc:sldMkLst>
          <pc:docMk/>
          <pc:sldMk cId="217123204" sldId="259"/>
        </pc:sldMkLst>
        <pc:spChg chg="del">
          <ac:chgData name="Sarah Gothard" userId="0e53f415fda5f162" providerId="LiveId" clId="{4CF3D1C3-061D-47CB-88EC-1C7070E5A932}" dt="2019-11-21T13:58:12.837" v="10"/>
          <ac:spMkLst>
            <pc:docMk/>
            <pc:sldMk cId="217123204" sldId="259"/>
            <ac:spMk id="9" creationId="{32BC26D8-82FB-445E-AA49-62A77D7C1EE0}"/>
          </ac:spMkLst>
        </pc:spChg>
        <pc:spChg chg="del">
          <ac:chgData name="Sarah Gothard" userId="0e53f415fda5f162" providerId="LiveId" clId="{4CF3D1C3-061D-47CB-88EC-1C7070E5A932}" dt="2019-11-21T13:58:12.837" v="10"/>
          <ac:spMkLst>
            <pc:docMk/>
            <pc:sldMk cId="217123204" sldId="259"/>
            <ac:spMk id="11" creationId="{CB44330D-EA18-4254-AA95-EB49948539B8}"/>
          </ac:spMkLst>
        </pc:spChg>
      </pc:sldChg>
      <pc:sldChg chg="del">
        <pc:chgData name="Sarah Gothard" userId="0e53f415fda5f162" providerId="LiveId" clId="{4CF3D1C3-061D-47CB-88EC-1C7070E5A932}" dt="2019-11-21T13:58:10.884" v="3" actId="2696"/>
        <pc:sldMkLst>
          <pc:docMk/>
          <pc:sldMk cId="3081552042" sldId="259"/>
        </pc:sldMkLst>
      </pc:sldChg>
      <pc:sldChg chg="del">
        <pc:chgData name="Sarah Gothard" userId="0e53f415fda5f162" providerId="LiveId" clId="{4CF3D1C3-061D-47CB-88EC-1C7070E5A932}" dt="2019-11-21T13:58:10.894" v="4" actId="2696"/>
        <pc:sldMkLst>
          <pc:docMk/>
          <pc:sldMk cId="663380074" sldId="260"/>
        </pc:sldMkLst>
      </pc:sldChg>
      <pc:sldChg chg="delSp add del setBg delDesignElem">
        <pc:chgData name="Sarah Gothard" userId="0e53f415fda5f162" providerId="LiveId" clId="{4CF3D1C3-061D-47CB-88EC-1C7070E5A932}" dt="2019-11-21T14:00:40.646" v="29" actId="2696"/>
        <pc:sldMkLst>
          <pc:docMk/>
          <pc:sldMk cId="901889251" sldId="260"/>
        </pc:sldMkLst>
        <pc:spChg chg="del">
          <ac:chgData name="Sarah Gothard" userId="0e53f415fda5f162" providerId="LiveId" clId="{4CF3D1C3-061D-47CB-88EC-1C7070E5A932}" dt="2019-11-21T13:58:12.972" v="12"/>
          <ac:spMkLst>
            <pc:docMk/>
            <pc:sldMk cId="901889251" sldId="260"/>
            <ac:spMk id="9" creationId="{32BC26D8-82FB-445E-AA49-62A77D7C1EE0}"/>
          </ac:spMkLst>
        </pc:spChg>
        <pc:spChg chg="del">
          <ac:chgData name="Sarah Gothard" userId="0e53f415fda5f162" providerId="LiveId" clId="{4CF3D1C3-061D-47CB-88EC-1C7070E5A932}" dt="2019-11-21T13:58:12.972" v="12"/>
          <ac:spMkLst>
            <pc:docMk/>
            <pc:sldMk cId="901889251" sldId="260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4CF3D1C3-061D-47CB-88EC-1C7070E5A932}" dt="2019-11-21T14:00:40.655" v="30" actId="2696"/>
        <pc:sldMkLst>
          <pc:docMk/>
          <pc:sldMk cId="1307958345" sldId="261"/>
        </pc:sldMkLst>
        <pc:spChg chg="del">
          <ac:chgData name="Sarah Gothard" userId="0e53f415fda5f162" providerId="LiveId" clId="{4CF3D1C3-061D-47CB-88EC-1C7070E5A932}" dt="2019-11-21T13:58:13.128" v="14"/>
          <ac:spMkLst>
            <pc:docMk/>
            <pc:sldMk cId="1307958345" sldId="261"/>
            <ac:spMk id="9" creationId="{32BC26D8-82FB-445E-AA49-62A77D7C1EE0}"/>
          </ac:spMkLst>
        </pc:spChg>
        <pc:spChg chg="del">
          <ac:chgData name="Sarah Gothard" userId="0e53f415fda5f162" providerId="LiveId" clId="{4CF3D1C3-061D-47CB-88EC-1C7070E5A932}" dt="2019-11-21T13:58:13.128" v="14"/>
          <ac:spMkLst>
            <pc:docMk/>
            <pc:sldMk cId="1307958345" sldId="261"/>
            <ac:spMk id="11" creationId="{CB44330D-EA18-4254-AA95-EB49948539B8}"/>
          </ac:spMkLst>
        </pc:spChg>
      </pc:sldChg>
      <pc:sldChg chg="del">
        <pc:chgData name="Sarah Gothard" userId="0e53f415fda5f162" providerId="LiveId" clId="{4CF3D1C3-061D-47CB-88EC-1C7070E5A932}" dt="2019-11-21T13:58:10.902" v="5" actId="2696"/>
        <pc:sldMkLst>
          <pc:docMk/>
          <pc:sldMk cId="1583909623" sldId="261"/>
        </pc:sldMkLst>
      </pc:sldChg>
      <pc:sldChg chg="addSp delSp add del setBg delDesignElem">
        <pc:chgData name="Sarah Gothard" userId="0e53f415fda5f162" providerId="LiveId" clId="{4CF3D1C3-061D-47CB-88EC-1C7070E5A932}" dt="2019-11-21T14:00:40.661" v="31" actId="2696"/>
        <pc:sldMkLst>
          <pc:docMk/>
          <pc:sldMk cId="2509093268" sldId="262"/>
        </pc:sldMkLst>
        <pc:spChg chg="del">
          <ac:chgData name="Sarah Gothard" userId="0e53f415fda5f162" providerId="LiveId" clId="{4CF3D1C3-061D-47CB-88EC-1C7070E5A932}" dt="2019-11-21T13:58:13.258" v="16"/>
          <ac:spMkLst>
            <pc:docMk/>
            <pc:sldMk cId="2509093268" sldId="262"/>
            <ac:spMk id="9" creationId="{32BC26D8-82FB-445E-AA49-62A77D7C1EE0}"/>
          </ac:spMkLst>
        </pc:spChg>
        <pc:spChg chg="del">
          <ac:chgData name="Sarah Gothard" userId="0e53f415fda5f162" providerId="LiveId" clId="{4CF3D1C3-061D-47CB-88EC-1C7070E5A932}" dt="2019-11-21T13:58:13.258" v="16"/>
          <ac:spMkLst>
            <pc:docMk/>
            <pc:sldMk cId="2509093268" sldId="262"/>
            <ac:spMk id="11" creationId="{CB44330D-EA18-4254-AA95-EB49948539B8}"/>
          </ac:spMkLst>
        </pc:spChg>
        <pc:picChg chg="add del">
          <ac:chgData name="Sarah Gothard" userId="0e53f415fda5f162" providerId="LiveId" clId="{4CF3D1C3-061D-47CB-88EC-1C7070E5A932}" dt="2019-11-21T13:58:30.877" v="18"/>
          <ac:picMkLst>
            <pc:docMk/>
            <pc:sldMk cId="2509093268" sldId="262"/>
            <ac:picMk id="2" creationId="{E0DA72B0-10CC-4A14-9768-3377D590B793}"/>
          </ac:picMkLst>
        </pc:picChg>
      </pc:sldChg>
      <pc:sldChg chg="del">
        <pc:chgData name="Sarah Gothard" userId="0e53f415fda5f162" providerId="LiveId" clId="{4CF3D1C3-061D-47CB-88EC-1C7070E5A932}" dt="2019-11-21T13:58:10.911" v="6" actId="2696"/>
        <pc:sldMkLst>
          <pc:docMk/>
          <pc:sldMk cId="3096776418" sldId="262"/>
        </pc:sldMkLst>
      </pc:sldChg>
      <pc:sldChg chg="del">
        <pc:chgData name="Sarah Gothard" userId="0e53f415fda5f162" providerId="LiveId" clId="{4CF3D1C3-061D-47CB-88EC-1C7070E5A932}" dt="2019-11-21T13:58:10.917" v="7" actId="2696"/>
        <pc:sldMkLst>
          <pc:docMk/>
          <pc:sldMk cId="1228801423" sldId="263"/>
        </pc:sldMkLst>
      </pc:sldChg>
      <pc:sldChg chg="del">
        <pc:chgData name="Sarah Gothard" userId="0e53f415fda5f162" providerId="LiveId" clId="{4CF3D1C3-061D-47CB-88EC-1C7070E5A932}" dt="2019-11-21T13:58:10.922" v="8" actId="2696"/>
        <pc:sldMkLst>
          <pc:docMk/>
          <pc:sldMk cId="2516471440" sldId="2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850057-F7D2-42DD-B8C9-0749CF934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92908"/>
            <a:ext cx="10905066" cy="1472184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A3F6C0-C13C-4BFE-8621-BC14D246D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84522"/>
            <a:ext cx="10905066" cy="52889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B88144-4535-43C0-BD11-B70BA6DC1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7695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2019-11-21T14:00:33Z</dcterms:created>
  <dcterms:modified xsi:type="dcterms:W3CDTF">2019-11-21T14:00:40Z</dcterms:modified>
</cp:coreProperties>
</file>