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2"/>
  </p:notesMasterIdLst>
  <p:handoutMasterIdLst>
    <p:handoutMasterId r:id="rId13"/>
  </p:handoutMasterIdLst>
  <p:sldIdLst>
    <p:sldId id="262" r:id="rId2"/>
    <p:sldId id="264" r:id="rId3"/>
    <p:sldId id="265" r:id="rId4"/>
    <p:sldId id="266" r:id="rId5"/>
    <p:sldId id="267" r:id="rId6"/>
    <p:sldId id="268" r:id="rId7"/>
    <p:sldId id="269" r:id="rId8"/>
    <p:sldId id="270" r:id="rId9"/>
    <p:sldId id="271"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44497-9709-48F5-BE8C-B56D551A796A}" v="20" dt="2020-11-05T19:18:36.50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3344497-9709-48F5-BE8C-B56D551A796A}"/>
    <pc:docChg chg="custSel addSld delSld modSld">
      <pc:chgData name="Sarah Gothard" userId="0e53f415fda5f162" providerId="LiveId" clId="{23344497-9709-48F5-BE8C-B56D551A796A}" dt="2020-11-05T19:18:45.957" v="47" actId="47"/>
      <pc:docMkLst>
        <pc:docMk/>
      </pc:docMkLst>
      <pc:sldChg chg="addSp delSp modSp mod">
        <pc:chgData name="Sarah Gothard" userId="0e53f415fda5f162" providerId="LiveId" clId="{23344497-9709-48F5-BE8C-B56D551A796A}" dt="2020-11-05T19:13:32.708" v="13" actId="1076"/>
        <pc:sldMkLst>
          <pc:docMk/>
          <pc:sldMk cId="219344417" sldId="262"/>
        </pc:sldMkLst>
        <pc:spChg chg="del">
          <ac:chgData name="Sarah Gothard" userId="0e53f415fda5f162" providerId="LiveId" clId="{23344497-9709-48F5-BE8C-B56D551A796A}" dt="2020-11-05T19:00:06.235" v="0" actId="478"/>
          <ac:spMkLst>
            <pc:docMk/>
            <pc:sldMk cId="219344417" sldId="262"/>
            <ac:spMk id="5" creationId="{51758FCC-16BE-4944-BAEA-A6F5B0DD3660}"/>
          </ac:spMkLst>
        </pc:spChg>
        <pc:picChg chg="add mod">
          <ac:chgData name="Sarah Gothard" userId="0e53f415fda5f162" providerId="LiveId" clId="{23344497-9709-48F5-BE8C-B56D551A796A}" dt="2020-11-05T19:13:32.708" v="13" actId="1076"/>
          <ac:picMkLst>
            <pc:docMk/>
            <pc:sldMk cId="219344417" sldId="262"/>
            <ac:picMk id="3" creationId="{EB6260BC-9707-4BA5-8CFF-1673D3C34029}"/>
          </ac:picMkLst>
        </pc:picChg>
      </pc:sldChg>
      <pc:sldChg chg="addSp modSp mod">
        <pc:chgData name="Sarah Gothard" userId="0e53f415fda5f162" providerId="LiveId" clId="{23344497-9709-48F5-BE8C-B56D551A796A}" dt="2020-11-05T19:13:45.372" v="16" actId="1076"/>
        <pc:sldMkLst>
          <pc:docMk/>
          <pc:sldMk cId="795945589" sldId="264"/>
        </pc:sldMkLst>
        <pc:picChg chg="add mod">
          <ac:chgData name="Sarah Gothard" userId="0e53f415fda5f162" providerId="LiveId" clId="{23344497-9709-48F5-BE8C-B56D551A796A}" dt="2020-11-05T19:13:45.372" v="16" actId="1076"/>
          <ac:picMkLst>
            <pc:docMk/>
            <pc:sldMk cId="795945589" sldId="264"/>
            <ac:picMk id="3" creationId="{92CC1F8D-6215-4492-A1C6-F5B8891E4762}"/>
          </ac:picMkLst>
        </pc:picChg>
      </pc:sldChg>
      <pc:sldChg chg="addSp modSp add mod">
        <pc:chgData name="Sarah Gothard" userId="0e53f415fda5f162" providerId="LiveId" clId="{23344497-9709-48F5-BE8C-B56D551A796A}" dt="2020-11-05T19:15:10.921" v="19" actId="1076"/>
        <pc:sldMkLst>
          <pc:docMk/>
          <pc:sldMk cId="4038208631" sldId="265"/>
        </pc:sldMkLst>
        <pc:picChg chg="add mod">
          <ac:chgData name="Sarah Gothard" userId="0e53f415fda5f162" providerId="LiveId" clId="{23344497-9709-48F5-BE8C-B56D551A796A}" dt="2020-11-05T19:15:10.921" v="19" actId="1076"/>
          <ac:picMkLst>
            <pc:docMk/>
            <pc:sldMk cId="4038208631" sldId="265"/>
            <ac:picMk id="3" creationId="{42D9241A-E51E-41B9-9473-C5B7E5160262}"/>
          </ac:picMkLst>
        </pc:picChg>
      </pc:sldChg>
      <pc:sldChg chg="addSp modSp add mod">
        <pc:chgData name="Sarah Gothard" userId="0e53f415fda5f162" providerId="LiveId" clId="{23344497-9709-48F5-BE8C-B56D551A796A}" dt="2020-11-05T19:15:32.396" v="23" actId="1076"/>
        <pc:sldMkLst>
          <pc:docMk/>
          <pc:sldMk cId="1538246381" sldId="266"/>
        </pc:sldMkLst>
        <pc:picChg chg="add mod">
          <ac:chgData name="Sarah Gothard" userId="0e53f415fda5f162" providerId="LiveId" clId="{23344497-9709-48F5-BE8C-B56D551A796A}" dt="2020-11-05T19:15:32.396" v="23" actId="1076"/>
          <ac:picMkLst>
            <pc:docMk/>
            <pc:sldMk cId="1538246381" sldId="266"/>
            <ac:picMk id="3" creationId="{2C92143E-9101-499C-BC6E-D4C67BEA1E8D}"/>
          </ac:picMkLst>
        </pc:picChg>
      </pc:sldChg>
      <pc:sldChg chg="addSp modSp add mod">
        <pc:chgData name="Sarah Gothard" userId="0e53f415fda5f162" providerId="LiveId" clId="{23344497-9709-48F5-BE8C-B56D551A796A}" dt="2020-11-05T19:16:14.291" v="26" actId="1076"/>
        <pc:sldMkLst>
          <pc:docMk/>
          <pc:sldMk cId="2762020466" sldId="267"/>
        </pc:sldMkLst>
        <pc:picChg chg="add mod">
          <ac:chgData name="Sarah Gothard" userId="0e53f415fda5f162" providerId="LiveId" clId="{23344497-9709-48F5-BE8C-B56D551A796A}" dt="2020-11-05T19:16:14.291" v="26" actId="1076"/>
          <ac:picMkLst>
            <pc:docMk/>
            <pc:sldMk cId="2762020466" sldId="267"/>
            <ac:picMk id="3" creationId="{91BDE3F2-A949-4EFE-98C7-304D0C3F5734}"/>
          </ac:picMkLst>
        </pc:picChg>
      </pc:sldChg>
      <pc:sldChg chg="addSp modSp add mod">
        <pc:chgData name="Sarah Gothard" userId="0e53f415fda5f162" providerId="LiveId" clId="{23344497-9709-48F5-BE8C-B56D551A796A}" dt="2020-11-05T19:16:41.895" v="29" actId="1076"/>
        <pc:sldMkLst>
          <pc:docMk/>
          <pc:sldMk cId="3169256878" sldId="268"/>
        </pc:sldMkLst>
        <pc:picChg chg="add mod">
          <ac:chgData name="Sarah Gothard" userId="0e53f415fda5f162" providerId="LiveId" clId="{23344497-9709-48F5-BE8C-B56D551A796A}" dt="2020-11-05T19:16:41.895" v="29" actId="1076"/>
          <ac:picMkLst>
            <pc:docMk/>
            <pc:sldMk cId="3169256878" sldId="268"/>
            <ac:picMk id="3" creationId="{8AABE196-9F23-49FB-B3DB-3C9F9FE2C6D5}"/>
          </ac:picMkLst>
        </pc:picChg>
      </pc:sldChg>
      <pc:sldChg chg="addSp modSp add mod">
        <pc:chgData name="Sarah Gothard" userId="0e53f415fda5f162" providerId="LiveId" clId="{23344497-9709-48F5-BE8C-B56D551A796A}" dt="2020-11-05T19:17:02.525" v="32" actId="1076"/>
        <pc:sldMkLst>
          <pc:docMk/>
          <pc:sldMk cId="179358087" sldId="269"/>
        </pc:sldMkLst>
        <pc:picChg chg="add mod">
          <ac:chgData name="Sarah Gothard" userId="0e53f415fda5f162" providerId="LiveId" clId="{23344497-9709-48F5-BE8C-B56D551A796A}" dt="2020-11-05T19:17:02.525" v="32" actId="1076"/>
          <ac:picMkLst>
            <pc:docMk/>
            <pc:sldMk cId="179358087" sldId="269"/>
            <ac:picMk id="3" creationId="{67FCD236-F051-410D-BE34-C2C7207F33C9}"/>
          </ac:picMkLst>
        </pc:picChg>
      </pc:sldChg>
      <pc:sldChg chg="addSp modSp add mod">
        <pc:chgData name="Sarah Gothard" userId="0e53f415fda5f162" providerId="LiveId" clId="{23344497-9709-48F5-BE8C-B56D551A796A}" dt="2020-11-05T19:17:54.845" v="35" actId="1076"/>
        <pc:sldMkLst>
          <pc:docMk/>
          <pc:sldMk cId="1868380057" sldId="270"/>
        </pc:sldMkLst>
        <pc:picChg chg="add mod">
          <ac:chgData name="Sarah Gothard" userId="0e53f415fda5f162" providerId="LiveId" clId="{23344497-9709-48F5-BE8C-B56D551A796A}" dt="2020-11-05T19:17:54.845" v="35" actId="1076"/>
          <ac:picMkLst>
            <pc:docMk/>
            <pc:sldMk cId="1868380057" sldId="270"/>
            <ac:picMk id="3" creationId="{000521BD-5D9A-41CF-B0EF-8D6D236CC879}"/>
          </ac:picMkLst>
        </pc:picChg>
      </pc:sldChg>
      <pc:sldChg chg="addSp modSp add mod">
        <pc:chgData name="Sarah Gothard" userId="0e53f415fda5f162" providerId="LiveId" clId="{23344497-9709-48F5-BE8C-B56D551A796A}" dt="2020-11-05T19:18:23.172" v="41" actId="1076"/>
        <pc:sldMkLst>
          <pc:docMk/>
          <pc:sldMk cId="3003937174" sldId="271"/>
        </pc:sldMkLst>
        <pc:picChg chg="add mod">
          <ac:chgData name="Sarah Gothard" userId="0e53f415fda5f162" providerId="LiveId" clId="{23344497-9709-48F5-BE8C-B56D551A796A}" dt="2020-11-05T19:18:23.172" v="41" actId="1076"/>
          <ac:picMkLst>
            <pc:docMk/>
            <pc:sldMk cId="3003937174" sldId="271"/>
            <ac:picMk id="3" creationId="{C868113D-93AF-46ED-A509-134D4B683054}"/>
          </ac:picMkLst>
        </pc:picChg>
      </pc:sldChg>
      <pc:sldChg chg="addSp modSp add mod">
        <pc:chgData name="Sarah Gothard" userId="0e53f415fda5f162" providerId="LiveId" clId="{23344497-9709-48F5-BE8C-B56D551A796A}" dt="2020-11-05T19:18:43.740" v="46" actId="1076"/>
        <pc:sldMkLst>
          <pc:docMk/>
          <pc:sldMk cId="1804066630" sldId="272"/>
        </pc:sldMkLst>
        <pc:picChg chg="add mod">
          <ac:chgData name="Sarah Gothard" userId="0e53f415fda5f162" providerId="LiveId" clId="{23344497-9709-48F5-BE8C-B56D551A796A}" dt="2020-11-05T19:18:43.740" v="46" actId="1076"/>
          <ac:picMkLst>
            <pc:docMk/>
            <pc:sldMk cId="1804066630" sldId="272"/>
            <ac:picMk id="3" creationId="{8708CB20-8001-41C7-B4A4-4008012A482E}"/>
          </ac:picMkLst>
        </pc:picChg>
      </pc:sldChg>
      <pc:sldChg chg="add del">
        <pc:chgData name="Sarah Gothard" userId="0e53f415fda5f162" providerId="LiveId" clId="{23344497-9709-48F5-BE8C-B56D551A796A}" dt="2020-11-05T19:18:45.957" v="47" actId="47"/>
        <pc:sldMkLst>
          <pc:docMk/>
          <pc:sldMk cId="1361519671" sldId="273"/>
        </pc:sldMkLst>
      </pc:sldChg>
      <pc:sldChg chg="add del">
        <pc:chgData name="Sarah Gothard" userId="0e53f415fda5f162" providerId="LiveId" clId="{23344497-9709-48F5-BE8C-B56D551A796A}" dt="2020-11-05T19:18:45.957" v="47" actId="47"/>
        <pc:sldMkLst>
          <pc:docMk/>
          <pc:sldMk cId="1879282413"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11/5/2020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11/5/2020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11/5/2020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11/5/2020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6260BC-9707-4BA5-8CFF-1673D3C34029}"/>
              </a:ext>
            </a:extLst>
          </p:cNvPr>
          <p:cNvPicPr>
            <a:picLocks noChangeAspect="1"/>
          </p:cNvPicPr>
          <p:nvPr/>
        </p:nvPicPr>
        <p:blipFill>
          <a:blip r:embed="rId3"/>
          <a:stretch>
            <a:fillRect/>
          </a:stretch>
        </p:blipFill>
        <p:spPr>
          <a:xfrm>
            <a:off x="766917" y="2528643"/>
            <a:ext cx="10633587" cy="1771014"/>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708CB20-8001-41C7-B4A4-4008012A482E}"/>
              </a:ext>
            </a:extLst>
          </p:cNvPr>
          <p:cNvPicPr>
            <a:picLocks noChangeAspect="1"/>
          </p:cNvPicPr>
          <p:nvPr/>
        </p:nvPicPr>
        <p:blipFill>
          <a:blip r:embed="rId2"/>
          <a:stretch>
            <a:fillRect/>
          </a:stretch>
        </p:blipFill>
        <p:spPr>
          <a:xfrm>
            <a:off x="599359" y="1687964"/>
            <a:ext cx="10993281" cy="3452372"/>
          </a:xfrm>
          <a:prstGeom prst="rect">
            <a:avLst/>
          </a:prstGeom>
        </p:spPr>
      </p:pic>
    </p:spTree>
    <p:extLst>
      <p:ext uri="{BB962C8B-B14F-4D97-AF65-F5344CB8AC3E}">
        <p14:creationId xmlns:p14="http://schemas.microsoft.com/office/powerpoint/2010/main" val="180406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2CC1F8D-6215-4492-A1C6-F5B8891E4762}"/>
              </a:ext>
            </a:extLst>
          </p:cNvPr>
          <p:cNvPicPr>
            <a:picLocks noChangeAspect="1"/>
          </p:cNvPicPr>
          <p:nvPr/>
        </p:nvPicPr>
        <p:blipFill>
          <a:blip r:embed="rId2"/>
          <a:stretch>
            <a:fillRect/>
          </a:stretch>
        </p:blipFill>
        <p:spPr>
          <a:xfrm>
            <a:off x="1061885" y="604444"/>
            <a:ext cx="10043652" cy="5649112"/>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D9241A-E51E-41B9-9473-C5B7E5160262}"/>
              </a:ext>
            </a:extLst>
          </p:cNvPr>
          <p:cNvPicPr>
            <a:picLocks noChangeAspect="1"/>
          </p:cNvPicPr>
          <p:nvPr/>
        </p:nvPicPr>
        <p:blipFill>
          <a:blip r:embed="rId2"/>
          <a:stretch>
            <a:fillRect/>
          </a:stretch>
        </p:blipFill>
        <p:spPr>
          <a:xfrm>
            <a:off x="766917" y="584872"/>
            <a:ext cx="10633587" cy="5688256"/>
          </a:xfrm>
          <a:prstGeom prst="rect">
            <a:avLst/>
          </a:prstGeom>
        </p:spPr>
      </p:pic>
    </p:spTree>
    <p:extLst>
      <p:ext uri="{BB962C8B-B14F-4D97-AF65-F5344CB8AC3E}">
        <p14:creationId xmlns:p14="http://schemas.microsoft.com/office/powerpoint/2010/main" val="403820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92143E-9101-499C-BC6E-D4C67BEA1E8D}"/>
              </a:ext>
            </a:extLst>
          </p:cNvPr>
          <p:cNvPicPr>
            <a:picLocks noChangeAspect="1"/>
          </p:cNvPicPr>
          <p:nvPr/>
        </p:nvPicPr>
        <p:blipFill>
          <a:blip r:embed="rId2"/>
          <a:stretch>
            <a:fillRect/>
          </a:stretch>
        </p:blipFill>
        <p:spPr>
          <a:xfrm>
            <a:off x="538317" y="1897474"/>
            <a:ext cx="11090787" cy="3436031"/>
          </a:xfrm>
          <a:prstGeom prst="rect">
            <a:avLst/>
          </a:prstGeom>
        </p:spPr>
      </p:pic>
    </p:spTree>
    <p:extLst>
      <p:ext uri="{BB962C8B-B14F-4D97-AF65-F5344CB8AC3E}">
        <p14:creationId xmlns:p14="http://schemas.microsoft.com/office/powerpoint/2010/main" val="153824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BDE3F2-A949-4EFE-98C7-304D0C3F5734}"/>
              </a:ext>
            </a:extLst>
          </p:cNvPr>
          <p:cNvPicPr>
            <a:picLocks noChangeAspect="1"/>
          </p:cNvPicPr>
          <p:nvPr/>
        </p:nvPicPr>
        <p:blipFill>
          <a:blip r:embed="rId2"/>
          <a:stretch>
            <a:fillRect/>
          </a:stretch>
        </p:blipFill>
        <p:spPr>
          <a:xfrm>
            <a:off x="875486" y="471950"/>
            <a:ext cx="10441028" cy="5916828"/>
          </a:xfrm>
          <a:prstGeom prst="rect">
            <a:avLst/>
          </a:prstGeom>
        </p:spPr>
      </p:pic>
    </p:spTree>
    <p:extLst>
      <p:ext uri="{BB962C8B-B14F-4D97-AF65-F5344CB8AC3E}">
        <p14:creationId xmlns:p14="http://schemas.microsoft.com/office/powerpoint/2010/main" val="276202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AABE196-9F23-49FB-B3DB-3C9F9FE2C6D5}"/>
              </a:ext>
            </a:extLst>
          </p:cNvPr>
          <p:cNvPicPr>
            <a:picLocks noChangeAspect="1"/>
          </p:cNvPicPr>
          <p:nvPr/>
        </p:nvPicPr>
        <p:blipFill>
          <a:blip r:embed="rId2"/>
          <a:stretch>
            <a:fillRect/>
          </a:stretch>
        </p:blipFill>
        <p:spPr>
          <a:xfrm>
            <a:off x="730046" y="493626"/>
            <a:ext cx="10707329" cy="5841048"/>
          </a:xfrm>
          <a:prstGeom prst="rect">
            <a:avLst/>
          </a:prstGeom>
        </p:spPr>
      </p:pic>
    </p:spTree>
    <p:extLst>
      <p:ext uri="{BB962C8B-B14F-4D97-AF65-F5344CB8AC3E}">
        <p14:creationId xmlns:p14="http://schemas.microsoft.com/office/powerpoint/2010/main" val="316925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FCD236-F051-410D-BE34-C2C7207F33C9}"/>
              </a:ext>
            </a:extLst>
          </p:cNvPr>
          <p:cNvPicPr>
            <a:picLocks noChangeAspect="1"/>
          </p:cNvPicPr>
          <p:nvPr/>
        </p:nvPicPr>
        <p:blipFill>
          <a:blip r:embed="rId2"/>
          <a:stretch>
            <a:fillRect/>
          </a:stretch>
        </p:blipFill>
        <p:spPr>
          <a:xfrm>
            <a:off x="705464" y="1766936"/>
            <a:ext cx="10781071" cy="3294428"/>
          </a:xfrm>
          <a:prstGeom prst="rect">
            <a:avLst/>
          </a:prstGeom>
        </p:spPr>
      </p:pic>
    </p:spTree>
    <p:extLst>
      <p:ext uri="{BB962C8B-B14F-4D97-AF65-F5344CB8AC3E}">
        <p14:creationId xmlns:p14="http://schemas.microsoft.com/office/powerpoint/2010/main" val="17935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00521BD-5D9A-41CF-B0EF-8D6D236CC879}"/>
              </a:ext>
            </a:extLst>
          </p:cNvPr>
          <p:cNvPicPr>
            <a:picLocks noChangeAspect="1"/>
          </p:cNvPicPr>
          <p:nvPr/>
        </p:nvPicPr>
        <p:blipFill>
          <a:blip r:embed="rId2"/>
          <a:stretch>
            <a:fillRect/>
          </a:stretch>
        </p:blipFill>
        <p:spPr>
          <a:xfrm>
            <a:off x="977696" y="524661"/>
            <a:ext cx="10212029" cy="5808677"/>
          </a:xfrm>
          <a:prstGeom prst="rect">
            <a:avLst/>
          </a:prstGeom>
        </p:spPr>
      </p:pic>
    </p:spTree>
    <p:extLst>
      <p:ext uri="{BB962C8B-B14F-4D97-AF65-F5344CB8AC3E}">
        <p14:creationId xmlns:p14="http://schemas.microsoft.com/office/powerpoint/2010/main" val="186838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868113D-93AF-46ED-A509-134D4B683054}"/>
              </a:ext>
            </a:extLst>
          </p:cNvPr>
          <p:cNvPicPr>
            <a:picLocks noChangeAspect="1"/>
          </p:cNvPicPr>
          <p:nvPr/>
        </p:nvPicPr>
        <p:blipFill>
          <a:blip r:embed="rId2"/>
          <a:stretch>
            <a:fillRect/>
          </a:stretch>
        </p:blipFill>
        <p:spPr>
          <a:xfrm>
            <a:off x="737420" y="501650"/>
            <a:ext cx="10692581" cy="5900916"/>
          </a:xfrm>
          <a:prstGeom prst="rect">
            <a:avLst/>
          </a:prstGeom>
        </p:spPr>
      </p:pic>
    </p:spTree>
    <p:extLst>
      <p:ext uri="{BB962C8B-B14F-4D97-AF65-F5344CB8AC3E}">
        <p14:creationId xmlns:p14="http://schemas.microsoft.com/office/powerpoint/2010/main" val="3003937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2020-11-05T19:18:47Z</dcterms:modified>
</cp:coreProperties>
</file>