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27884-0DD3-4E17-AAC1-64AB52AB2714}" v="28" dt="2019-12-01T00:05:03.276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86AF9D5-8590-4885-85BB-1D728771AD8B}"/>
    <pc:docChg chg="custSel mod addSld delSld modSld">
      <pc:chgData name="Sarah Gothard" userId="0e53f415fda5f162" providerId="LiveId" clId="{086AF9D5-8590-4885-85BB-1D728771AD8B}" dt="2019-12-01T00:05:04.765" v="65" actId="26606"/>
      <pc:docMkLst>
        <pc:docMk/>
      </pc:docMkLst>
      <pc:sldChg chg="addSp delSp modSp">
        <pc:chgData name="Sarah Gothard" userId="0e53f415fda5f162" providerId="LiveId" clId="{086AF9D5-8590-4885-85BB-1D728771AD8B}" dt="2019-11-30T23:52:43.416" v="25" actId="26606"/>
        <pc:sldMkLst>
          <pc:docMk/>
          <pc:sldMk cId="536071998" sldId="256"/>
        </pc:sldMkLst>
        <pc:spChg chg="ord">
          <ac:chgData name="Sarah Gothard" userId="0e53f415fda5f162" providerId="LiveId" clId="{086AF9D5-8590-4885-85BB-1D728771AD8B}" dt="2019-11-30T23:52:43.416" v="25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086AF9D5-8590-4885-85BB-1D728771AD8B}" dt="2019-11-30T23:52:43.416" v="25" actId="26606"/>
          <ac:spMkLst>
            <pc:docMk/>
            <pc:sldMk cId="536071998" sldId="256"/>
            <ac:spMk id="64" creationId="{32BC26D8-82FB-445E-AA49-62A77D7C1EE0}"/>
          </ac:spMkLst>
        </pc:spChg>
        <pc:spChg chg="del">
          <ac:chgData name="Sarah Gothard" userId="0e53f415fda5f162" providerId="LiveId" clId="{086AF9D5-8590-4885-85BB-1D728771AD8B}" dt="2019-11-30T23:52:43.416" v="25" actId="26606"/>
          <ac:spMkLst>
            <pc:docMk/>
            <pc:sldMk cId="536071998" sldId="256"/>
            <ac:spMk id="66" creationId="{CB44330D-EA18-4254-AA95-EB49948539B8}"/>
          </ac:spMkLst>
        </pc:spChg>
        <pc:spChg chg="add">
          <ac:chgData name="Sarah Gothard" userId="0e53f415fda5f162" providerId="LiveId" clId="{086AF9D5-8590-4885-85BB-1D728771AD8B}" dt="2019-11-30T23:52:43.416" v="25" actId="26606"/>
          <ac:spMkLst>
            <pc:docMk/>
            <pc:sldMk cId="536071998" sldId="256"/>
            <ac:spMk id="71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2:43.416" v="25" actId="26606"/>
          <ac:spMkLst>
            <pc:docMk/>
            <pc:sldMk cId="536071998" sldId="256"/>
            <ac:spMk id="73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2:43.416" v="25" actId="26606"/>
          <ac:picMkLst>
            <pc:docMk/>
            <pc:sldMk cId="536071998" sldId="256"/>
            <ac:picMk id="2" creationId="{F7638657-8467-4D11-A1CE-1A9C4B59617A}"/>
          </ac:picMkLst>
        </pc:picChg>
        <pc:picChg chg="del">
          <ac:chgData name="Sarah Gothard" userId="0e53f415fda5f162" providerId="LiveId" clId="{086AF9D5-8590-4885-85BB-1D728771AD8B}" dt="2019-11-30T23:51:43.360" v="0" actId="478"/>
          <ac:picMkLst>
            <pc:docMk/>
            <pc:sldMk cId="536071998" sldId="256"/>
            <ac:picMk id="7" creationId="{A49E120E-A985-48C0-B5DE-B5993835FC28}"/>
          </ac:picMkLst>
        </pc:picChg>
      </pc:sldChg>
      <pc:sldChg chg="addSp delSp modSp">
        <pc:chgData name="Sarah Gothard" userId="0e53f415fda5f162" providerId="LiveId" clId="{086AF9D5-8590-4885-85BB-1D728771AD8B}" dt="2019-11-30T23:54:15.665" v="27" actId="26606"/>
        <pc:sldMkLst>
          <pc:docMk/>
          <pc:sldMk cId="2551191543" sldId="257"/>
        </pc:sldMkLst>
        <pc:spChg chg="ord">
          <ac:chgData name="Sarah Gothard" userId="0e53f415fda5f162" providerId="LiveId" clId="{086AF9D5-8590-4885-85BB-1D728771AD8B}" dt="2019-11-30T23:54:15.665" v="27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086AF9D5-8590-4885-85BB-1D728771AD8B}" dt="2019-11-30T23:54:15.665" v="27" actId="26606"/>
          <ac:spMkLst>
            <pc:docMk/>
            <pc:sldMk cId="2551191543" sldId="257"/>
            <ac:spMk id="88" creationId="{32BC26D8-82FB-445E-AA49-62A77D7C1EE0}"/>
          </ac:spMkLst>
        </pc:spChg>
        <pc:spChg chg="del">
          <ac:chgData name="Sarah Gothard" userId="0e53f415fda5f162" providerId="LiveId" clId="{086AF9D5-8590-4885-85BB-1D728771AD8B}" dt="2019-11-30T23:54:15.665" v="27" actId="26606"/>
          <ac:spMkLst>
            <pc:docMk/>
            <pc:sldMk cId="2551191543" sldId="257"/>
            <ac:spMk id="90" creationId="{CB44330D-EA18-4254-AA95-EB49948539B8}"/>
          </ac:spMkLst>
        </pc:spChg>
        <pc:spChg chg="add">
          <ac:chgData name="Sarah Gothard" userId="0e53f415fda5f162" providerId="LiveId" clId="{086AF9D5-8590-4885-85BB-1D728771AD8B}" dt="2019-11-30T23:54:15.665" v="27" actId="26606"/>
          <ac:spMkLst>
            <pc:docMk/>
            <pc:sldMk cId="2551191543" sldId="257"/>
            <ac:spMk id="95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4:15.665" v="27" actId="26606"/>
          <ac:spMkLst>
            <pc:docMk/>
            <pc:sldMk cId="2551191543" sldId="257"/>
            <ac:spMk id="97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4:15.665" v="27" actId="26606"/>
          <ac:picMkLst>
            <pc:docMk/>
            <pc:sldMk cId="2551191543" sldId="257"/>
            <ac:picMk id="2" creationId="{399BC99D-D544-44ED-BD82-A3C00F046A69}"/>
          </ac:picMkLst>
        </pc:picChg>
        <pc:picChg chg="del">
          <ac:chgData name="Sarah Gothard" userId="0e53f415fda5f162" providerId="LiveId" clId="{086AF9D5-8590-4885-85BB-1D728771AD8B}" dt="2019-11-30T23:51:45.369" v="1" actId="478"/>
          <ac:picMkLst>
            <pc:docMk/>
            <pc:sldMk cId="2551191543" sldId="257"/>
            <ac:picMk id="6" creationId="{77C07DBD-EBF7-47DA-B1C0-FEF6A13C86C1}"/>
          </ac:picMkLst>
        </pc:picChg>
      </pc:sldChg>
      <pc:sldChg chg="delSp del">
        <pc:chgData name="Sarah Gothard" userId="0e53f415fda5f162" providerId="LiveId" clId="{086AF9D5-8590-4885-85BB-1D728771AD8B}" dt="2019-11-30T23:51:50.175" v="3" actId="2696"/>
        <pc:sldMkLst>
          <pc:docMk/>
          <pc:sldMk cId="3297695223" sldId="258"/>
        </pc:sldMkLst>
        <pc:picChg chg="del">
          <ac:chgData name="Sarah Gothard" userId="0e53f415fda5f162" providerId="LiveId" clId="{086AF9D5-8590-4885-85BB-1D728771AD8B}" dt="2019-11-30T23:51:46.990" v="2" actId="478"/>
          <ac:picMkLst>
            <pc:docMk/>
            <pc:sldMk cId="3297695223" sldId="258"/>
            <ac:picMk id="10" creationId="{BC319279-1D16-4B33-BA11-26F2A4BC29E9}"/>
          </ac:picMkLst>
        </pc:picChg>
      </pc:sldChg>
      <pc:sldChg chg="addSp delSp modSp add mod setBg delDesignElem">
        <pc:chgData name="Sarah Gothard" userId="0e53f415fda5f162" providerId="LiveId" clId="{086AF9D5-8590-4885-85BB-1D728771AD8B}" dt="2019-12-01T00:02:03.265" v="59" actId="26606"/>
        <pc:sldMkLst>
          <pc:docMk/>
          <pc:sldMk cId="4106498551" sldId="258"/>
        </pc:sldMkLst>
        <pc:spChg chg="ord">
          <ac:chgData name="Sarah Gothard" userId="0e53f415fda5f162" providerId="LiveId" clId="{086AF9D5-8590-4885-85BB-1D728771AD8B}" dt="2019-12-01T00:02:03.265" v="59" actId="26606"/>
          <ac:spMkLst>
            <pc:docMk/>
            <pc:sldMk cId="4106498551" sldId="258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2:03.265" v="59" actId="26606"/>
          <ac:spMkLst>
            <pc:docMk/>
            <pc:sldMk cId="4106498551" sldId="258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2:03.265" v="59" actId="26606"/>
          <ac:spMkLst>
            <pc:docMk/>
            <pc:sldMk cId="4106498551" sldId="258"/>
            <ac:spMk id="11" creationId="{CB44330D-EA18-4254-AA95-EB49948539B8}"/>
          </ac:spMkLst>
        </pc:spChg>
        <pc:spChg chg="del">
          <ac:chgData name="Sarah Gothard" userId="0e53f415fda5f162" providerId="LiveId" clId="{086AF9D5-8590-4885-85BB-1D728771AD8B}" dt="2019-11-30T23:51:51.820" v="15"/>
          <ac:spMkLst>
            <pc:docMk/>
            <pc:sldMk cId="4106498551" sldId="258"/>
            <ac:spMk id="88" creationId="{32BC26D8-82FB-445E-AA49-62A77D7C1EE0}"/>
          </ac:spMkLst>
        </pc:spChg>
        <pc:spChg chg="del">
          <ac:chgData name="Sarah Gothard" userId="0e53f415fda5f162" providerId="LiveId" clId="{086AF9D5-8590-4885-85BB-1D728771AD8B}" dt="2019-11-30T23:51:51.820" v="15"/>
          <ac:spMkLst>
            <pc:docMk/>
            <pc:sldMk cId="4106498551" sldId="258"/>
            <ac:spMk id="90" creationId="{CB44330D-EA18-4254-AA95-EB49948539B8}"/>
          </ac:spMkLst>
        </pc:spChg>
        <pc:picChg chg="add mod">
          <ac:chgData name="Sarah Gothard" userId="0e53f415fda5f162" providerId="LiveId" clId="{086AF9D5-8590-4885-85BB-1D728771AD8B}" dt="2019-12-01T00:02:03.265" v="59" actId="26606"/>
          <ac:picMkLst>
            <pc:docMk/>
            <pc:sldMk cId="4106498551" sldId="258"/>
            <ac:picMk id="2" creationId="{98B61F44-245F-444D-BFF0-5DFD586259DB}"/>
          </ac:picMkLst>
        </pc:picChg>
      </pc:sldChg>
      <pc:sldChg chg="del">
        <pc:chgData name="Sarah Gothard" userId="0e53f415fda5f162" providerId="LiveId" clId="{086AF9D5-8590-4885-85BB-1D728771AD8B}" dt="2019-11-30T23:51:50.198" v="4" actId="2696"/>
        <pc:sldMkLst>
          <pc:docMk/>
          <pc:sldMk cId="2154678766" sldId="259"/>
        </pc:sldMkLst>
      </pc:sldChg>
      <pc:sldChg chg="addSp delSp modSp add mod setBg delDesignElem">
        <pc:chgData name="Sarah Gothard" userId="0e53f415fda5f162" providerId="LiveId" clId="{086AF9D5-8590-4885-85BB-1D728771AD8B}" dt="2019-12-01T00:00:31.447" v="57" actId="26606"/>
        <pc:sldMkLst>
          <pc:docMk/>
          <pc:sldMk cId="2633610314" sldId="259"/>
        </pc:sldMkLst>
        <pc:spChg chg="ord">
          <ac:chgData name="Sarah Gothard" userId="0e53f415fda5f162" providerId="LiveId" clId="{086AF9D5-8590-4885-85BB-1D728771AD8B}" dt="2019-12-01T00:00:31.447" v="57" actId="26606"/>
          <ac:spMkLst>
            <pc:docMk/>
            <pc:sldMk cId="2633610314" sldId="259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0:31.447" v="57" actId="26606"/>
          <ac:spMkLst>
            <pc:docMk/>
            <pc:sldMk cId="2633610314" sldId="259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0:31.447" v="57" actId="26606"/>
          <ac:spMkLst>
            <pc:docMk/>
            <pc:sldMk cId="2633610314" sldId="259"/>
            <ac:spMk id="11" creationId="{CB44330D-EA18-4254-AA95-EB49948539B8}"/>
          </ac:spMkLst>
        </pc:spChg>
        <pc:spChg chg="del">
          <ac:chgData name="Sarah Gothard" userId="0e53f415fda5f162" providerId="LiveId" clId="{086AF9D5-8590-4885-85BB-1D728771AD8B}" dt="2019-11-30T23:51:51.998" v="17"/>
          <ac:spMkLst>
            <pc:docMk/>
            <pc:sldMk cId="2633610314" sldId="259"/>
            <ac:spMk id="88" creationId="{32BC26D8-82FB-445E-AA49-62A77D7C1EE0}"/>
          </ac:spMkLst>
        </pc:spChg>
        <pc:spChg chg="del">
          <ac:chgData name="Sarah Gothard" userId="0e53f415fda5f162" providerId="LiveId" clId="{086AF9D5-8590-4885-85BB-1D728771AD8B}" dt="2019-11-30T23:51:51.998" v="17"/>
          <ac:spMkLst>
            <pc:docMk/>
            <pc:sldMk cId="2633610314" sldId="259"/>
            <ac:spMk id="90" creationId="{CB44330D-EA18-4254-AA95-EB49948539B8}"/>
          </ac:spMkLst>
        </pc:spChg>
        <pc:picChg chg="add mod">
          <ac:chgData name="Sarah Gothard" userId="0e53f415fda5f162" providerId="LiveId" clId="{086AF9D5-8590-4885-85BB-1D728771AD8B}" dt="2019-12-01T00:00:31.447" v="57" actId="26606"/>
          <ac:picMkLst>
            <pc:docMk/>
            <pc:sldMk cId="2633610314" sldId="259"/>
            <ac:picMk id="2" creationId="{2CB4C415-C3B6-47F9-B514-9E0F0B0422E9}"/>
          </ac:picMkLst>
        </pc:picChg>
      </pc:sldChg>
      <pc:sldChg chg="addSp delSp modSp add mod setBg delDesignElem">
        <pc:chgData name="Sarah Gothard" userId="0e53f415fda5f162" providerId="LiveId" clId="{086AF9D5-8590-4885-85BB-1D728771AD8B}" dt="2019-11-30T23:59:30.303" v="47" actId="26606"/>
        <pc:sldMkLst>
          <pc:docMk/>
          <pc:sldMk cId="3554896534" sldId="260"/>
        </pc:sldMkLst>
        <pc:spChg chg="ord">
          <ac:chgData name="Sarah Gothard" userId="0e53f415fda5f162" providerId="LiveId" clId="{086AF9D5-8590-4885-85BB-1D728771AD8B}" dt="2019-11-30T23:59:30.303" v="47" actId="26606"/>
          <ac:spMkLst>
            <pc:docMk/>
            <pc:sldMk cId="3554896534" sldId="260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1-30T23:59:30.303" v="47" actId="26606"/>
          <ac:spMkLst>
            <pc:docMk/>
            <pc:sldMk cId="3554896534" sldId="260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9:30.303" v="47" actId="26606"/>
          <ac:spMkLst>
            <pc:docMk/>
            <pc:sldMk cId="3554896534" sldId="260"/>
            <ac:spMk id="11" creationId="{CB44330D-EA18-4254-AA95-EB49948539B8}"/>
          </ac:spMkLst>
        </pc:spChg>
        <pc:spChg chg="del">
          <ac:chgData name="Sarah Gothard" userId="0e53f415fda5f162" providerId="LiveId" clId="{086AF9D5-8590-4885-85BB-1D728771AD8B}" dt="2019-11-30T23:51:52.163" v="19"/>
          <ac:spMkLst>
            <pc:docMk/>
            <pc:sldMk cId="3554896534" sldId="260"/>
            <ac:spMk id="88" creationId="{32BC26D8-82FB-445E-AA49-62A77D7C1EE0}"/>
          </ac:spMkLst>
        </pc:spChg>
        <pc:spChg chg="del">
          <ac:chgData name="Sarah Gothard" userId="0e53f415fda5f162" providerId="LiveId" clId="{086AF9D5-8590-4885-85BB-1D728771AD8B}" dt="2019-11-30T23:51:52.163" v="19"/>
          <ac:spMkLst>
            <pc:docMk/>
            <pc:sldMk cId="3554896534" sldId="260"/>
            <ac:spMk id="90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9:30.303" v="47" actId="26606"/>
          <ac:picMkLst>
            <pc:docMk/>
            <pc:sldMk cId="3554896534" sldId="260"/>
            <ac:picMk id="2" creationId="{E182CFB3-11E8-46AD-9D5A-6E2B8F5EF2B3}"/>
          </ac:picMkLst>
        </pc:picChg>
      </pc:sldChg>
      <pc:sldChg chg="addSp delSp modSp add mod setBg delDesignElem">
        <pc:chgData name="Sarah Gothard" userId="0e53f415fda5f162" providerId="LiveId" clId="{086AF9D5-8590-4885-85BB-1D728771AD8B}" dt="2019-11-30T23:55:12.973" v="29" actId="26606"/>
        <pc:sldMkLst>
          <pc:docMk/>
          <pc:sldMk cId="3205413882" sldId="261"/>
        </pc:sldMkLst>
        <pc:spChg chg="ord">
          <ac:chgData name="Sarah Gothard" userId="0e53f415fda5f162" providerId="LiveId" clId="{086AF9D5-8590-4885-85BB-1D728771AD8B}" dt="2019-11-30T23:55:12.973" v="29" actId="26606"/>
          <ac:spMkLst>
            <pc:docMk/>
            <pc:sldMk cId="3205413882" sldId="261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1-30T23:55:12.973" v="29" actId="26606"/>
          <ac:spMkLst>
            <pc:docMk/>
            <pc:sldMk cId="3205413882" sldId="261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5:12.973" v="29" actId="26606"/>
          <ac:spMkLst>
            <pc:docMk/>
            <pc:sldMk cId="3205413882" sldId="261"/>
            <ac:spMk id="11" creationId="{CB44330D-EA18-4254-AA95-EB49948539B8}"/>
          </ac:spMkLst>
        </pc:spChg>
        <pc:spChg chg="del">
          <ac:chgData name="Sarah Gothard" userId="0e53f415fda5f162" providerId="LiveId" clId="{086AF9D5-8590-4885-85BB-1D728771AD8B}" dt="2019-11-30T23:51:52.340" v="21"/>
          <ac:spMkLst>
            <pc:docMk/>
            <pc:sldMk cId="3205413882" sldId="261"/>
            <ac:spMk id="88" creationId="{32BC26D8-82FB-445E-AA49-62A77D7C1EE0}"/>
          </ac:spMkLst>
        </pc:spChg>
        <pc:spChg chg="del">
          <ac:chgData name="Sarah Gothard" userId="0e53f415fda5f162" providerId="LiveId" clId="{086AF9D5-8590-4885-85BB-1D728771AD8B}" dt="2019-11-30T23:51:52.340" v="21"/>
          <ac:spMkLst>
            <pc:docMk/>
            <pc:sldMk cId="3205413882" sldId="261"/>
            <ac:spMk id="90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5:12.973" v="29" actId="26606"/>
          <ac:picMkLst>
            <pc:docMk/>
            <pc:sldMk cId="3205413882" sldId="261"/>
            <ac:picMk id="2" creationId="{C055E897-DB4F-4221-9AE8-72A1DA854760}"/>
          </ac:picMkLst>
        </pc:picChg>
      </pc:sldChg>
      <pc:sldChg chg="del">
        <pc:chgData name="Sarah Gothard" userId="0e53f415fda5f162" providerId="LiveId" clId="{086AF9D5-8590-4885-85BB-1D728771AD8B}" dt="2019-11-30T23:51:50.210" v="5" actId="2696"/>
        <pc:sldMkLst>
          <pc:docMk/>
          <pc:sldMk cId="4070230167" sldId="261"/>
        </pc:sldMkLst>
      </pc:sldChg>
      <pc:sldChg chg="addSp delSp modSp add mod setBg delDesignElem">
        <pc:chgData name="Sarah Gothard" userId="0e53f415fda5f162" providerId="LiveId" clId="{086AF9D5-8590-4885-85BB-1D728771AD8B}" dt="2019-11-30T23:56:19.112" v="31" actId="26606"/>
        <pc:sldMkLst>
          <pc:docMk/>
          <pc:sldMk cId="1342449817" sldId="262"/>
        </pc:sldMkLst>
        <pc:spChg chg="ord">
          <ac:chgData name="Sarah Gothard" userId="0e53f415fda5f162" providerId="LiveId" clId="{086AF9D5-8590-4885-85BB-1D728771AD8B}" dt="2019-11-30T23:56:19.112" v="31" actId="26606"/>
          <ac:spMkLst>
            <pc:docMk/>
            <pc:sldMk cId="1342449817" sldId="262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1-30T23:56:19.112" v="31" actId="26606"/>
          <ac:spMkLst>
            <pc:docMk/>
            <pc:sldMk cId="1342449817" sldId="262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6:19.112" v="31" actId="26606"/>
          <ac:spMkLst>
            <pc:docMk/>
            <pc:sldMk cId="1342449817" sldId="262"/>
            <ac:spMk id="11" creationId="{CB44330D-EA18-4254-AA95-EB49948539B8}"/>
          </ac:spMkLst>
        </pc:spChg>
        <pc:spChg chg="del">
          <ac:chgData name="Sarah Gothard" userId="0e53f415fda5f162" providerId="LiveId" clId="{086AF9D5-8590-4885-85BB-1D728771AD8B}" dt="2019-11-30T23:51:52.499" v="23"/>
          <ac:spMkLst>
            <pc:docMk/>
            <pc:sldMk cId="1342449817" sldId="262"/>
            <ac:spMk id="88" creationId="{32BC26D8-82FB-445E-AA49-62A77D7C1EE0}"/>
          </ac:spMkLst>
        </pc:spChg>
        <pc:spChg chg="del">
          <ac:chgData name="Sarah Gothard" userId="0e53f415fda5f162" providerId="LiveId" clId="{086AF9D5-8590-4885-85BB-1D728771AD8B}" dt="2019-11-30T23:51:52.499" v="23"/>
          <ac:spMkLst>
            <pc:docMk/>
            <pc:sldMk cId="1342449817" sldId="262"/>
            <ac:spMk id="90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6:19.112" v="31" actId="26606"/>
          <ac:picMkLst>
            <pc:docMk/>
            <pc:sldMk cId="1342449817" sldId="262"/>
            <ac:picMk id="2" creationId="{C00E6C50-3FE3-4EF5-A5C7-F2632167090C}"/>
          </ac:picMkLst>
        </pc:picChg>
      </pc:sldChg>
      <pc:sldChg chg="del">
        <pc:chgData name="Sarah Gothard" userId="0e53f415fda5f162" providerId="LiveId" clId="{086AF9D5-8590-4885-85BB-1D728771AD8B}" dt="2019-11-30T23:51:50.221" v="6" actId="2696"/>
        <pc:sldMkLst>
          <pc:docMk/>
          <pc:sldMk cId="3241611195" sldId="262"/>
        </pc:sldMkLst>
      </pc:sldChg>
      <pc:sldChg chg="addSp modSp add mod setBg">
        <pc:chgData name="Sarah Gothard" userId="0e53f415fda5f162" providerId="LiveId" clId="{086AF9D5-8590-4885-85BB-1D728771AD8B}" dt="2019-12-01T00:03:26.578" v="61" actId="26606"/>
        <pc:sldMkLst>
          <pc:docMk/>
          <pc:sldMk cId="1882515335" sldId="263"/>
        </pc:sldMkLst>
        <pc:spChg chg="ord">
          <ac:chgData name="Sarah Gothard" userId="0e53f415fda5f162" providerId="LiveId" clId="{086AF9D5-8590-4885-85BB-1D728771AD8B}" dt="2019-12-01T00:03:26.578" v="61" actId="26606"/>
          <ac:spMkLst>
            <pc:docMk/>
            <pc:sldMk cId="1882515335" sldId="263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3:26.578" v="61" actId="26606"/>
          <ac:spMkLst>
            <pc:docMk/>
            <pc:sldMk cId="1882515335" sldId="263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3:26.578" v="61" actId="26606"/>
          <ac:spMkLst>
            <pc:docMk/>
            <pc:sldMk cId="1882515335" sldId="263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2-01T00:03:26.578" v="61" actId="26606"/>
          <ac:picMkLst>
            <pc:docMk/>
            <pc:sldMk cId="1882515335" sldId="263"/>
            <ac:picMk id="2" creationId="{C60C8B86-2387-4CEB-BF4D-36848FEFD16E}"/>
          </ac:picMkLst>
        </pc:picChg>
      </pc:sldChg>
      <pc:sldChg chg="del">
        <pc:chgData name="Sarah Gothard" userId="0e53f415fda5f162" providerId="LiveId" clId="{086AF9D5-8590-4885-85BB-1D728771AD8B}" dt="2019-11-30T23:51:50.227" v="7" actId="2696"/>
        <pc:sldMkLst>
          <pc:docMk/>
          <pc:sldMk cId="3482670627" sldId="263"/>
        </pc:sldMkLst>
      </pc:sldChg>
      <pc:sldChg chg="addSp modSp add mod setBg">
        <pc:chgData name="Sarah Gothard" userId="0e53f415fda5f162" providerId="LiveId" clId="{086AF9D5-8590-4885-85BB-1D728771AD8B}" dt="2019-12-01T00:00:24.564" v="55" actId="26606"/>
        <pc:sldMkLst>
          <pc:docMk/>
          <pc:sldMk cId="2539622426" sldId="264"/>
        </pc:sldMkLst>
        <pc:spChg chg="ord">
          <ac:chgData name="Sarah Gothard" userId="0e53f415fda5f162" providerId="LiveId" clId="{086AF9D5-8590-4885-85BB-1D728771AD8B}" dt="2019-12-01T00:00:24.564" v="55" actId="26606"/>
          <ac:spMkLst>
            <pc:docMk/>
            <pc:sldMk cId="2539622426" sldId="264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0:24.564" v="55" actId="26606"/>
          <ac:spMkLst>
            <pc:docMk/>
            <pc:sldMk cId="2539622426" sldId="264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0:24.564" v="55" actId="26606"/>
          <ac:spMkLst>
            <pc:docMk/>
            <pc:sldMk cId="2539622426" sldId="264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2-01T00:00:24.564" v="55" actId="26606"/>
          <ac:picMkLst>
            <pc:docMk/>
            <pc:sldMk cId="2539622426" sldId="264"/>
            <ac:picMk id="2" creationId="{4350686E-F1DE-4072-AF67-62FFAC3CFF46}"/>
          </ac:picMkLst>
        </pc:picChg>
      </pc:sldChg>
      <pc:sldChg chg="del">
        <pc:chgData name="Sarah Gothard" userId="0e53f415fda5f162" providerId="LiveId" clId="{086AF9D5-8590-4885-85BB-1D728771AD8B}" dt="2019-11-30T23:51:50.233" v="8" actId="2696"/>
        <pc:sldMkLst>
          <pc:docMk/>
          <pc:sldMk cId="71152918" sldId="265"/>
        </pc:sldMkLst>
      </pc:sldChg>
      <pc:sldChg chg="addSp modSp add mod setBg">
        <pc:chgData name="Sarah Gothard" userId="0e53f415fda5f162" providerId="LiveId" clId="{086AF9D5-8590-4885-85BB-1D728771AD8B}" dt="2019-11-30T23:59:25.330" v="45" actId="26606"/>
        <pc:sldMkLst>
          <pc:docMk/>
          <pc:sldMk cId="2623632884" sldId="265"/>
        </pc:sldMkLst>
        <pc:spChg chg="ord">
          <ac:chgData name="Sarah Gothard" userId="0e53f415fda5f162" providerId="LiveId" clId="{086AF9D5-8590-4885-85BB-1D728771AD8B}" dt="2019-11-30T23:59:25.330" v="45" actId="26606"/>
          <ac:spMkLst>
            <pc:docMk/>
            <pc:sldMk cId="2623632884" sldId="265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1-30T23:59:25.330" v="45" actId="26606"/>
          <ac:spMkLst>
            <pc:docMk/>
            <pc:sldMk cId="2623632884" sldId="265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9:25.330" v="45" actId="26606"/>
          <ac:spMkLst>
            <pc:docMk/>
            <pc:sldMk cId="2623632884" sldId="265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9:25.330" v="45" actId="26606"/>
          <ac:picMkLst>
            <pc:docMk/>
            <pc:sldMk cId="2623632884" sldId="265"/>
            <ac:picMk id="2" creationId="{983D5E8A-DB7B-4470-AA37-9B22D65728AD}"/>
          </ac:picMkLst>
        </pc:picChg>
      </pc:sldChg>
      <pc:sldChg chg="del">
        <pc:chgData name="Sarah Gothard" userId="0e53f415fda5f162" providerId="LiveId" clId="{086AF9D5-8590-4885-85BB-1D728771AD8B}" dt="2019-11-30T23:51:50.240" v="9" actId="2696"/>
        <pc:sldMkLst>
          <pc:docMk/>
          <pc:sldMk cId="841731034" sldId="266"/>
        </pc:sldMkLst>
      </pc:sldChg>
      <pc:sldChg chg="addSp modSp add mod setBg">
        <pc:chgData name="Sarah Gothard" userId="0e53f415fda5f162" providerId="LiveId" clId="{086AF9D5-8590-4885-85BB-1D728771AD8B}" dt="2019-12-01T00:04:14.706" v="63" actId="26606"/>
        <pc:sldMkLst>
          <pc:docMk/>
          <pc:sldMk cId="4046314549" sldId="266"/>
        </pc:sldMkLst>
        <pc:spChg chg="ord">
          <ac:chgData name="Sarah Gothard" userId="0e53f415fda5f162" providerId="LiveId" clId="{086AF9D5-8590-4885-85BB-1D728771AD8B}" dt="2019-12-01T00:04:14.706" v="63" actId="26606"/>
          <ac:spMkLst>
            <pc:docMk/>
            <pc:sldMk cId="4046314549" sldId="266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4:14.706" v="63" actId="26606"/>
          <ac:spMkLst>
            <pc:docMk/>
            <pc:sldMk cId="4046314549" sldId="266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4:14.706" v="63" actId="26606"/>
          <ac:spMkLst>
            <pc:docMk/>
            <pc:sldMk cId="4046314549" sldId="266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2-01T00:04:14.706" v="63" actId="26606"/>
          <ac:picMkLst>
            <pc:docMk/>
            <pc:sldMk cId="4046314549" sldId="266"/>
            <ac:picMk id="2" creationId="{268E7F8C-AF8B-4130-BF02-B1597030946F}"/>
          </ac:picMkLst>
        </pc:picChg>
      </pc:sldChg>
      <pc:sldChg chg="del">
        <pc:chgData name="Sarah Gothard" userId="0e53f415fda5f162" providerId="LiveId" clId="{086AF9D5-8590-4885-85BB-1D728771AD8B}" dt="2019-11-30T23:51:50.264" v="13" actId="2696"/>
        <pc:sldMkLst>
          <pc:docMk/>
          <pc:sldMk cId="2403094727" sldId="267"/>
        </pc:sldMkLst>
      </pc:sldChg>
      <pc:sldChg chg="addSp modSp add mod setBg">
        <pc:chgData name="Sarah Gothard" userId="0e53f415fda5f162" providerId="LiveId" clId="{086AF9D5-8590-4885-85BB-1D728771AD8B}" dt="2019-12-01T00:00:18.625" v="53" actId="26606"/>
        <pc:sldMkLst>
          <pc:docMk/>
          <pc:sldMk cId="2758781434" sldId="267"/>
        </pc:sldMkLst>
        <pc:spChg chg="ord">
          <ac:chgData name="Sarah Gothard" userId="0e53f415fda5f162" providerId="LiveId" clId="{086AF9D5-8590-4885-85BB-1D728771AD8B}" dt="2019-12-01T00:00:18.625" v="53" actId="26606"/>
          <ac:spMkLst>
            <pc:docMk/>
            <pc:sldMk cId="2758781434" sldId="267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0:18.625" v="53" actId="26606"/>
          <ac:spMkLst>
            <pc:docMk/>
            <pc:sldMk cId="2758781434" sldId="267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0:18.625" v="53" actId="26606"/>
          <ac:spMkLst>
            <pc:docMk/>
            <pc:sldMk cId="2758781434" sldId="267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2-01T00:00:18.625" v="53" actId="26606"/>
          <ac:picMkLst>
            <pc:docMk/>
            <pc:sldMk cId="2758781434" sldId="267"/>
            <ac:picMk id="2" creationId="{4ADEB996-89A7-4E93-B1C1-A2F4474DF359}"/>
          </ac:picMkLst>
        </pc:picChg>
      </pc:sldChg>
      <pc:sldChg chg="addSp modSp add mod setBg">
        <pc:chgData name="Sarah Gothard" userId="0e53f415fda5f162" providerId="LiveId" clId="{086AF9D5-8590-4885-85BB-1D728771AD8B}" dt="2019-11-30T23:59:20.450" v="43" actId="26606"/>
        <pc:sldMkLst>
          <pc:docMk/>
          <pc:sldMk cId="804670755" sldId="268"/>
        </pc:sldMkLst>
        <pc:spChg chg="ord">
          <ac:chgData name="Sarah Gothard" userId="0e53f415fda5f162" providerId="LiveId" clId="{086AF9D5-8590-4885-85BB-1D728771AD8B}" dt="2019-11-30T23:59:20.450" v="43" actId="26606"/>
          <ac:spMkLst>
            <pc:docMk/>
            <pc:sldMk cId="804670755" sldId="268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1-30T23:59:20.450" v="43" actId="26606"/>
          <ac:spMkLst>
            <pc:docMk/>
            <pc:sldMk cId="804670755" sldId="268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9:20.450" v="43" actId="26606"/>
          <ac:spMkLst>
            <pc:docMk/>
            <pc:sldMk cId="804670755" sldId="268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9:20.450" v="43" actId="26606"/>
          <ac:picMkLst>
            <pc:docMk/>
            <pc:sldMk cId="804670755" sldId="268"/>
            <ac:picMk id="2" creationId="{867ABFAE-4035-4842-AD3A-B07A77F819D3}"/>
          </ac:picMkLst>
        </pc:picChg>
      </pc:sldChg>
      <pc:sldChg chg="addSp modSp add mod setBg">
        <pc:chgData name="Sarah Gothard" userId="0e53f415fda5f162" providerId="LiveId" clId="{086AF9D5-8590-4885-85BB-1D728771AD8B}" dt="2019-11-30T23:57:37.384" v="37" actId="26606"/>
        <pc:sldMkLst>
          <pc:docMk/>
          <pc:sldMk cId="511562737" sldId="269"/>
        </pc:sldMkLst>
        <pc:spChg chg="ord">
          <ac:chgData name="Sarah Gothard" userId="0e53f415fda5f162" providerId="LiveId" clId="{086AF9D5-8590-4885-85BB-1D728771AD8B}" dt="2019-11-30T23:57:37.384" v="37" actId="26606"/>
          <ac:spMkLst>
            <pc:docMk/>
            <pc:sldMk cId="511562737" sldId="269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1-30T23:57:37.384" v="37" actId="26606"/>
          <ac:spMkLst>
            <pc:docMk/>
            <pc:sldMk cId="511562737" sldId="269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7:37.384" v="37" actId="26606"/>
          <ac:spMkLst>
            <pc:docMk/>
            <pc:sldMk cId="511562737" sldId="269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1-30T23:57:37.384" v="37" actId="26606"/>
          <ac:picMkLst>
            <pc:docMk/>
            <pc:sldMk cId="511562737" sldId="269"/>
            <ac:picMk id="2" creationId="{6E75FCCF-321A-49C0-B4CD-96F275313063}"/>
          </ac:picMkLst>
        </pc:picChg>
      </pc:sldChg>
      <pc:sldChg chg="del">
        <pc:chgData name="Sarah Gothard" userId="0e53f415fda5f162" providerId="LiveId" clId="{086AF9D5-8590-4885-85BB-1D728771AD8B}" dt="2019-11-30T23:51:50.246" v="10" actId="2696"/>
        <pc:sldMkLst>
          <pc:docMk/>
          <pc:sldMk cId="2267858269" sldId="269"/>
        </pc:sldMkLst>
      </pc:sldChg>
      <pc:sldChg chg="addSp modSp add mod setBg">
        <pc:chgData name="Sarah Gothard" userId="0e53f415fda5f162" providerId="LiveId" clId="{086AF9D5-8590-4885-85BB-1D728771AD8B}" dt="2019-12-01T00:05:04.765" v="65" actId="26606"/>
        <pc:sldMkLst>
          <pc:docMk/>
          <pc:sldMk cId="2372816972" sldId="270"/>
        </pc:sldMkLst>
        <pc:spChg chg="ord">
          <ac:chgData name="Sarah Gothard" userId="0e53f415fda5f162" providerId="LiveId" clId="{086AF9D5-8590-4885-85BB-1D728771AD8B}" dt="2019-12-01T00:05:04.765" v="65" actId="26606"/>
          <ac:spMkLst>
            <pc:docMk/>
            <pc:sldMk cId="2372816972" sldId="270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5:04.765" v="65" actId="26606"/>
          <ac:spMkLst>
            <pc:docMk/>
            <pc:sldMk cId="2372816972" sldId="270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5:04.765" v="65" actId="26606"/>
          <ac:spMkLst>
            <pc:docMk/>
            <pc:sldMk cId="2372816972" sldId="270"/>
            <ac:spMk id="11" creationId="{CB44330D-EA18-4254-AA95-EB49948539B8}"/>
          </ac:spMkLst>
        </pc:spChg>
        <pc:picChg chg="add mod">
          <ac:chgData name="Sarah Gothard" userId="0e53f415fda5f162" providerId="LiveId" clId="{086AF9D5-8590-4885-85BB-1D728771AD8B}" dt="2019-12-01T00:05:04.765" v="65" actId="26606"/>
          <ac:picMkLst>
            <pc:docMk/>
            <pc:sldMk cId="2372816972" sldId="270"/>
            <ac:picMk id="2" creationId="{4F33B008-9CEB-4C56-AFE3-019543CE6AFE}"/>
          </ac:picMkLst>
        </pc:picChg>
      </pc:sldChg>
      <pc:sldChg chg="del">
        <pc:chgData name="Sarah Gothard" userId="0e53f415fda5f162" providerId="LiveId" clId="{086AF9D5-8590-4885-85BB-1D728771AD8B}" dt="2019-11-30T23:51:50.252" v="11" actId="2696"/>
        <pc:sldMkLst>
          <pc:docMk/>
          <pc:sldMk cId="4216311415" sldId="270"/>
        </pc:sldMkLst>
      </pc:sldChg>
      <pc:sldChg chg="addSp delSp modSp add mod setBg">
        <pc:chgData name="Sarah Gothard" userId="0e53f415fda5f162" providerId="LiveId" clId="{086AF9D5-8590-4885-85BB-1D728771AD8B}" dt="2019-11-30T23:59:17.270" v="41" actId="26606"/>
        <pc:sldMkLst>
          <pc:docMk/>
          <pc:sldMk cId="931744040" sldId="271"/>
        </pc:sldMkLst>
        <pc:spChg chg="ord">
          <ac:chgData name="Sarah Gothard" userId="0e53f415fda5f162" providerId="LiveId" clId="{086AF9D5-8590-4885-85BB-1D728771AD8B}" dt="2019-11-30T23:59:17.270" v="41" actId="26606"/>
          <ac:spMkLst>
            <pc:docMk/>
            <pc:sldMk cId="931744040" sldId="271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1-30T23:59:17.270" v="41" actId="26606"/>
          <ac:spMkLst>
            <pc:docMk/>
            <pc:sldMk cId="931744040" sldId="271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1-30T23:59:17.270" v="41" actId="26606"/>
          <ac:spMkLst>
            <pc:docMk/>
            <pc:sldMk cId="931744040" sldId="271"/>
            <ac:spMk id="11" creationId="{CB44330D-EA18-4254-AA95-EB49948539B8}"/>
          </ac:spMkLst>
        </pc:spChg>
        <pc:picChg chg="add del">
          <ac:chgData name="Sarah Gothard" userId="0e53f415fda5f162" providerId="LiveId" clId="{086AF9D5-8590-4885-85BB-1D728771AD8B}" dt="2019-11-30T23:59:15.122" v="39" actId="478"/>
          <ac:picMkLst>
            <pc:docMk/>
            <pc:sldMk cId="931744040" sldId="271"/>
            <ac:picMk id="2" creationId="{24E2CB99-C9A6-42F1-A660-730839107329}"/>
          </ac:picMkLst>
        </pc:picChg>
        <pc:picChg chg="add mod">
          <ac:chgData name="Sarah Gothard" userId="0e53f415fda5f162" providerId="LiveId" clId="{086AF9D5-8590-4885-85BB-1D728771AD8B}" dt="2019-11-30T23:59:17.270" v="41" actId="26606"/>
          <ac:picMkLst>
            <pc:docMk/>
            <pc:sldMk cId="931744040" sldId="271"/>
            <ac:picMk id="3" creationId="{0FA11CB8-1C0C-407B-B833-26C818918CE0}"/>
          </ac:picMkLst>
        </pc:picChg>
      </pc:sldChg>
      <pc:sldChg chg="del">
        <pc:chgData name="Sarah Gothard" userId="0e53f415fda5f162" providerId="LiveId" clId="{086AF9D5-8590-4885-85BB-1D728771AD8B}" dt="2019-11-30T23:51:50.257" v="12" actId="2696"/>
        <pc:sldMkLst>
          <pc:docMk/>
          <pc:sldMk cId="1441646212" sldId="271"/>
        </pc:sldMkLst>
      </pc:sldChg>
      <pc:sldChg chg="addSp delSp modSp add mod setBg">
        <pc:chgData name="Sarah Gothard" userId="0e53f415fda5f162" providerId="LiveId" clId="{086AF9D5-8590-4885-85BB-1D728771AD8B}" dt="2019-12-01T00:00:13.759" v="51" actId="26606"/>
        <pc:sldMkLst>
          <pc:docMk/>
          <pc:sldMk cId="1884865481" sldId="272"/>
        </pc:sldMkLst>
        <pc:spChg chg="ord">
          <ac:chgData name="Sarah Gothard" userId="0e53f415fda5f162" providerId="LiveId" clId="{086AF9D5-8590-4885-85BB-1D728771AD8B}" dt="2019-12-01T00:00:13.759" v="51" actId="26606"/>
          <ac:spMkLst>
            <pc:docMk/>
            <pc:sldMk cId="1884865481" sldId="272"/>
            <ac:spMk id="4" creationId="{C8C72D4D-1F63-4213-9F9F-DCBA71B8C487}"/>
          </ac:spMkLst>
        </pc:spChg>
        <pc:spChg chg="add">
          <ac:chgData name="Sarah Gothard" userId="0e53f415fda5f162" providerId="LiveId" clId="{086AF9D5-8590-4885-85BB-1D728771AD8B}" dt="2019-12-01T00:00:13.759" v="51" actId="26606"/>
          <ac:spMkLst>
            <pc:docMk/>
            <pc:sldMk cId="1884865481" sldId="272"/>
            <ac:spMk id="9" creationId="{32BC26D8-82FB-445E-AA49-62A77D7C1EE0}"/>
          </ac:spMkLst>
        </pc:spChg>
        <pc:spChg chg="add">
          <ac:chgData name="Sarah Gothard" userId="0e53f415fda5f162" providerId="LiveId" clId="{086AF9D5-8590-4885-85BB-1D728771AD8B}" dt="2019-12-01T00:00:13.759" v="51" actId="26606"/>
          <ac:spMkLst>
            <pc:docMk/>
            <pc:sldMk cId="1884865481" sldId="272"/>
            <ac:spMk id="11" creationId="{CB44330D-EA18-4254-AA95-EB49948539B8}"/>
          </ac:spMkLst>
        </pc:spChg>
        <pc:picChg chg="add del">
          <ac:chgData name="Sarah Gothard" userId="0e53f415fda5f162" providerId="LiveId" clId="{086AF9D5-8590-4885-85BB-1D728771AD8B}" dt="2019-12-01T00:00:08.103" v="49" actId="478"/>
          <ac:picMkLst>
            <pc:docMk/>
            <pc:sldMk cId="1884865481" sldId="272"/>
            <ac:picMk id="2" creationId="{02B6C07A-219A-4552-83CB-82C7D9222217}"/>
          </ac:picMkLst>
        </pc:picChg>
        <pc:picChg chg="add mod">
          <ac:chgData name="Sarah Gothard" userId="0e53f415fda5f162" providerId="LiveId" clId="{086AF9D5-8590-4885-85BB-1D728771AD8B}" dt="2019-12-01T00:00:13.759" v="51" actId="26606"/>
          <ac:picMkLst>
            <pc:docMk/>
            <pc:sldMk cId="1884865481" sldId="272"/>
            <ac:picMk id="3" creationId="{910FA997-E759-4CD4-8DF9-40F2076F624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638657-8467-4D11-A1CE-1A9C4B5961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0E6C50-3FE3-4EF5-A5C7-F26321670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4244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8E7F8C-AF8B-4130-BF02-B15970309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631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DEB996-89A7-4E93-B1C1-A2F4474DF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8781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7ABFAE-4035-4842-AD3A-B07A77F81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04670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75FCCF-321A-49C0-B4CD-96F275313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11562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33B008-9CEB-4C56-AFE3-019543CE6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72816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0FA997-E759-4CD4-8DF9-40F2076F6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84865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A11CB8-1C0C-407B-B833-26C818918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31744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9BC99D-D544-44ED-BD82-A3C00F046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B61F44-245F-444D-BFF0-5DFD58625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0649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B4C415-C3B6-47F9-B514-9E0F0B042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3361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82CFB3-11E8-46AD-9D5A-6E2B8F5EF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54896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55E897-DB4F-4221-9AE8-72A1DA854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541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0C8B86-2387-4CEB-BF4D-36848FEFD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8251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50686E-F1DE-4072-AF67-62FFAC3CF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39622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3D5E8A-DB7B-4470-AA37-9B22D6572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2363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2019-12-01T00:05:04Z</dcterms:created>
  <dcterms:modified xsi:type="dcterms:W3CDTF">2019-12-01T00:05:12Z</dcterms:modified>
</cp:coreProperties>
</file>