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6" r:id="rId1"/>
  </p:sldMasterIdLst>
  <p:notesMasterIdLst>
    <p:notesMasterId r:id="rId4"/>
  </p:notesMasterIdLst>
  <p:handoutMasterIdLst>
    <p:handoutMasterId r:id="rId5"/>
  </p:handoutMasterIdLst>
  <p:sldIdLst>
    <p:sldId id="257" r:id="rId2"/>
    <p:sldId id="276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21E4AEA4-8DFA-4A89-87EB-49C32662AFE0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191" autoAdjust="0"/>
    <p:restoredTop sz="91713" autoAdjust="0"/>
  </p:normalViewPr>
  <p:slideViewPr>
    <p:cSldViewPr snapToGrid="0" showGuides="1">
      <p:cViewPr varScale="1">
        <p:scale>
          <a:sx n="66" d="100"/>
          <a:sy n="66" d="100"/>
        </p:scale>
        <p:origin x="192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76" d="100"/>
          <a:sy n="76" d="100"/>
        </p:scale>
        <p:origin x="1710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10" Type="http://schemas.microsoft.com/office/2016/11/relationships/changesInfo" Target="changesInfos/changesInfo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rah Gothard" userId="0e53f415fda5f162" providerId="LiveId" clId="{4CBB12A6-B251-4293-A81C-472390EA1AE5}"/>
    <pc:docChg chg="custSel modSld">
      <pc:chgData name="Sarah Gothard" userId="0e53f415fda5f162" providerId="LiveId" clId="{4CBB12A6-B251-4293-A81C-472390EA1AE5}" dt="2021-07-31T13:08:09.640" v="5" actId="26606"/>
      <pc:docMkLst>
        <pc:docMk/>
      </pc:docMkLst>
      <pc:sldChg chg="addSp delSp modSp mod">
        <pc:chgData name="Sarah Gothard" userId="0e53f415fda5f162" providerId="LiveId" clId="{4CBB12A6-B251-4293-A81C-472390EA1AE5}" dt="2021-07-31T13:07:52.031" v="2" actId="26606"/>
        <pc:sldMkLst>
          <pc:docMk/>
          <pc:sldMk cId="2211167003" sldId="257"/>
        </pc:sldMkLst>
        <pc:spChg chg="ord">
          <ac:chgData name="Sarah Gothard" userId="0e53f415fda5f162" providerId="LiveId" clId="{4CBB12A6-B251-4293-A81C-472390EA1AE5}" dt="2021-07-31T13:07:52.031" v="2" actId="26606"/>
          <ac:spMkLst>
            <pc:docMk/>
            <pc:sldMk cId="2211167003" sldId="257"/>
            <ac:spMk id="5" creationId="{B35277B3-F2AB-47E8-A410-E4DFF7CB251C}"/>
          </ac:spMkLst>
        </pc:spChg>
        <pc:spChg chg="add">
          <ac:chgData name="Sarah Gothard" userId="0e53f415fda5f162" providerId="LiveId" clId="{4CBB12A6-B251-4293-A81C-472390EA1AE5}" dt="2021-07-31T13:07:52.031" v="2" actId="26606"/>
          <ac:spMkLst>
            <pc:docMk/>
            <pc:sldMk cId="2211167003" sldId="257"/>
            <ac:spMk id="71" creationId="{32BC26D8-82FB-445E-AA49-62A77D7C1EE0}"/>
          </ac:spMkLst>
        </pc:spChg>
        <pc:spChg chg="add">
          <ac:chgData name="Sarah Gothard" userId="0e53f415fda5f162" providerId="LiveId" clId="{4CBB12A6-B251-4293-A81C-472390EA1AE5}" dt="2021-07-31T13:07:52.031" v="2" actId="26606"/>
          <ac:spMkLst>
            <pc:docMk/>
            <pc:sldMk cId="2211167003" sldId="257"/>
            <ac:spMk id="73" creationId="{CB44330D-EA18-4254-AA95-EB49948539B8}"/>
          </ac:spMkLst>
        </pc:spChg>
        <pc:spChg chg="del">
          <ac:chgData name="Sarah Gothard" userId="0e53f415fda5f162" providerId="LiveId" clId="{4CBB12A6-B251-4293-A81C-472390EA1AE5}" dt="2021-07-31T13:07:52.031" v="2" actId="26606"/>
          <ac:spMkLst>
            <pc:docMk/>
            <pc:sldMk cId="2211167003" sldId="257"/>
            <ac:spMk id="128" creationId="{32BC26D8-82FB-445E-AA49-62A77D7C1EE0}"/>
          </ac:spMkLst>
        </pc:spChg>
        <pc:spChg chg="del">
          <ac:chgData name="Sarah Gothard" userId="0e53f415fda5f162" providerId="LiveId" clId="{4CBB12A6-B251-4293-A81C-472390EA1AE5}" dt="2021-07-31T13:07:52.031" v="2" actId="26606"/>
          <ac:spMkLst>
            <pc:docMk/>
            <pc:sldMk cId="2211167003" sldId="257"/>
            <ac:spMk id="130" creationId="{CB44330D-EA18-4254-AA95-EB49948539B8}"/>
          </ac:spMkLst>
        </pc:spChg>
        <pc:picChg chg="del">
          <ac:chgData name="Sarah Gothard" userId="0e53f415fda5f162" providerId="LiveId" clId="{4CBB12A6-B251-4293-A81C-472390EA1AE5}" dt="2021-07-31T13:07:48.425" v="0" actId="478"/>
          <ac:picMkLst>
            <pc:docMk/>
            <pc:sldMk cId="2211167003" sldId="257"/>
            <ac:picMk id="4" creationId="{A0A3DE6D-E3D7-42F1-B3B3-68673106826B}"/>
          </ac:picMkLst>
        </pc:picChg>
        <pc:picChg chg="add mod">
          <ac:chgData name="Sarah Gothard" userId="0e53f415fda5f162" providerId="LiveId" clId="{4CBB12A6-B251-4293-A81C-472390EA1AE5}" dt="2021-07-31T13:07:52.031" v="2" actId="26606"/>
          <ac:picMkLst>
            <pc:docMk/>
            <pc:sldMk cId="2211167003" sldId="257"/>
            <ac:picMk id="7" creationId="{256006E4-E7C8-4026-8B35-78CA039D8BDA}"/>
          </ac:picMkLst>
        </pc:picChg>
      </pc:sldChg>
      <pc:sldChg chg="addSp delSp modSp mod">
        <pc:chgData name="Sarah Gothard" userId="0e53f415fda5f162" providerId="LiveId" clId="{4CBB12A6-B251-4293-A81C-472390EA1AE5}" dt="2021-07-31T13:08:09.640" v="5" actId="26606"/>
        <pc:sldMkLst>
          <pc:docMk/>
          <pc:sldMk cId="1184173229" sldId="276"/>
        </pc:sldMkLst>
        <pc:spChg chg="ord">
          <ac:chgData name="Sarah Gothard" userId="0e53f415fda5f162" providerId="LiveId" clId="{4CBB12A6-B251-4293-A81C-472390EA1AE5}" dt="2021-07-31T13:08:09.640" v="5" actId="26606"/>
          <ac:spMkLst>
            <pc:docMk/>
            <pc:sldMk cId="1184173229" sldId="276"/>
            <ac:spMk id="4" creationId="{734DF08B-C78F-4DB2-8B25-0250E898880A}"/>
          </ac:spMkLst>
        </pc:spChg>
        <pc:spChg chg="del">
          <ac:chgData name="Sarah Gothard" userId="0e53f415fda5f162" providerId="LiveId" clId="{4CBB12A6-B251-4293-A81C-472390EA1AE5}" dt="2021-07-31T13:08:09.640" v="5" actId="26606"/>
          <ac:spMkLst>
            <pc:docMk/>
            <pc:sldMk cId="1184173229" sldId="276"/>
            <ac:spMk id="18" creationId="{32BC26D8-82FB-445E-AA49-62A77D7C1EE0}"/>
          </ac:spMkLst>
        </pc:spChg>
        <pc:spChg chg="del">
          <ac:chgData name="Sarah Gothard" userId="0e53f415fda5f162" providerId="LiveId" clId="{4CBB12A6-B251-4293-A81C-472390EA1AE5}" dt="2021-07-31T13:08:09.640" v="5" actId="26606"/>
          <ac:spMkLst>
            <pc:docMk/>
            <pc:sldMk cId="1184173229" sldId="276"/>
            <ac:spMk id="20" creationId="{CB44330D-EA18-4254-AA95-EB49948539B8}"/>
          </ac:spMkLst>
        </pc:spChg>
        <pc:spChg chg="add">
          <ac:chgData name="Sarah Gothard" userId="0e53f415fda5f162" providerId="LiveId" clId="{4CBB12A6-B251-4293-A81C-472390EA1AE5}" dt="2021-07-31T13:08:09.640" v="5" actId="26606"/>
          <ac:spMkLst>
            <pc:docMk/>
            <pc:sldMk cId="1184173229" sldId="276"/>
            <ac:spMk id="25" creationId="{32BC26D8-82FB-445E-AA49-62A77D7C1EE0}"/>
          </ac:spMkLst>
        </pc:spChg>
        <pc:spChg chg="add">
          <ac:chgData name="Sarah Gothard" userId="0e53f415fda5f162" providerId="LiveId" clId="{4CBB12A6-B251-4293-A81C-472390EA1AE5}" dt="2021-07-31T13:08:09.640" v="5" actId="26606"/>
          <ac:spMkLst>
            <pc:docMk/>
            <pc:sldMk cId="1184173229" sldId="276"/>
            <ac:spMk id="27" creationId="{CB44330D-EA18-4254-AA95-EB49948539B8}"/>
          </ac:spMkLst>
        </pc:spChg>
        <pc:picChg chg="del">
          <ac:chgData name="Sarah Gothard" userId="0e53f415fda5f162" providerId="LiveId" clId="{4CBB12A6-B251-4293-A81C-472390EA1AE5}" dt="2021-07-31T13:08:06.409" v="3" actId="478"/>
          <ac:picMkLst>
            <pc:docMk/>
            <pc:sldMk cId="1184173229" sldId="276"/>
            <ac:picMk id="7" creationId="{4BEB2704-0BE4-46C9-9FE4-85AE8D4B5180}"/>
          </ac:picMkLst>
        </pc:picChg>
        <pc:picChg chg="add mod">
          <ac:chgData name="Sarah Gothard" userId="0e53f415fda5f162" providerId="LiveId" clId="{4CBB12A6-B251-4293-A81C-472390EA1AE5}" dt="2021-07-31T13:08:09.640" v="5" actId="26606"/>
          <ac:picMkLst>
            <pc:docMk/>
            <pc:sldMk cId="1184173229" sldId="276"/>
            <ac:picMk id="9" creationId="{C7EBD1FF-4792-4AA8-9259-D3524E8B9504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D91178-905E-4181-A080-73FBE2A7F10F}" type="datetimeFigureOut">
              <a:rPr lang="en-US" smtClean="0"/>
              <a:t>7/31/2021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DC0C31-3BFD-43A2-B8EE-356E8F332F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6552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649B93-516E-447E-9C4C-C287614C6398}" type="datetimeFigureOut">
              <a:rPr lang="en-US" smtClean="0"/>
              <a:t>7/31/2021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7908AF-65BE-457F-9D87-289A548E61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3204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You are welcome to use or modify these PowerPoints as needed. Feel free to change the design or layout to suit your ministry, school, home, or company. </a:t>
            </a:r>
            <a:r>
              <a:rPr lang="en-US"/>
              <a:t>More PowerPoint slides can be found at mobilehymns.org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7908AF-65BE-457F-9D87-289A548E61F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96182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4A5E8-EBEC-488E-AE66-5DA21A38EE26}" type="datetime1">
              <a:rPr lang="en-US" smtClean="0"/>
              <a:t>7/31/2021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07601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2FCC0-5F4E-427F-9127-B94CD82A0C38}" type="datetime1">
              <a:rPr lang="en-US" smtClean="0"/>
              <a:t>7/31/2021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43733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3A5CF-AFEC-4509-B771-31481ADC1172}" type="datetime1">
              <a:rPr lang="en-US" smtClean="0"/>
              <a:t>7/31/2021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26893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D43AE-BA47-4254-AC12-551DD83CE10D}" type="datetime1">
              <a:rPr lang="en-US" smtClean="0"/>
              <a:t>7/31/2021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40658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3CAEB-D68E-468F-8E56-B4B66E1C0A61}" type="datetime1">
              <a:rPr lang="en-US" smtClean="0"/>
              <a:t>7/31/2021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72055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7C4FE-EB64-46BB-9205-B1EE9EE8BFC9}" type="datetime1">
              <a:rPr lang="en-US" smtClean="0"/>
              <a:t>7/31/2021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94256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74EE6-CF30-4CA8-B154-B496D8D79A09}" type="datetime1">
              <a:rPr lang="en-US" smtClean="0"/>
              <a:t>7/31/2021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2397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8C175-E6CD-4916-8689-413DF59FA2B7}" type="datetime1">
              <a:rPr lang="en-US" smtClean="0"/>
              <a:t>7/31/2021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92151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2422B-9403-45EA-B93B-F8104079F340}" type="datetime1">
              <a:rPr lang="en-US" smtClean="0"/>
              <a:t>7/31/2021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63062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27844-C336-4BB0-BDE0-54C7634A075B}" type="datetime1">
              <a:rPr lang="en-US" smtClean="0"/>
              <a:t>7/31/2021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35317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49165-212D-48C1-9776-729E0A8C0D58}" type="datetime1">
              <a:rPr lang="en-US" smtClean="0"/>
              <a:t>7/31/2021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6037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F1B597-F26C-4EAF-A163-38755C5479C0}" type="datetime1">
              <a:rPr lang="en-US" smtClean="0"/>
              <a:t>7/31/2021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068D91-5085-43EA-8734-9AB23AC0958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75727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56006E4-E7C8-4026-8B35-78CA039D8BD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3467" y="2624752"/>
            <a:ext cx="10905066" cy="1608495"/>
          </a:xfrm>
          <a:prstGeom prst="rect">
            <a:avLst/>
          </a:prstGeom>
        </p:spPr>
      </p:pic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5277B3-F2AB-47E8-A410-E4DFF7CB25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2111670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C7EBD1FF-4792-4AA8-9259-D3524E8B95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467" y="743628"/>
            <a:ext cx="10905066" cy="5370744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4DF08B-C78F-4DB2-8B25-0250E8988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1841732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392</TotalTime>
  <Words>47</Words>
  <Application>Microsoft Office PowerPoint</Application>
  <PresentationFormat>Widescreen</PresentationFormat>
  <Paragraphs>4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 Gothard</dc:creator>
  <cp:lastModifiedBy>Sarah Gothard</cp:lastModifiedBy>
  <cp:revision>30</cp:revision>
  <dcterms:created xsi:type="dcterms:W3CDTF">2019-10-03T18:26:20Z</dcterms:created>
  <dcterms:modified xsi:type="dcterms:W3CDTF">2021-07-31T13:08:14Z</dcterms:modified>
</cp:coreProperties>
</file>