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4"/>
  </p:notesMasterIdLst>
  <p:handoutMasterIdLst>
    <p:handoutMasterId r:id="rId5"/>
  </p:handoutMasterIdLst>
  <p:sldIdLst>
    <p:sldId id="257" r:id="rId2"/>
    <p:sldId id="276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91" autoAdjust="0"/>
    <p:restoredTop sz="91713" autoAdjust="0"/>
  </p:normalViewPr>
  <p:slideViewPr>
    <p:cSldViewPr snapToGrid="0" showGuides="1">
      <p:cViewPr varScale="1">
        <p:scale>
          <a:sx n="66" d="100"/>
          <a:sy n="66" d="100"/>
        </p:scale>
        <p:origin x="192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4CBB12A6-B251-4293-A81C-472390EA1AE5}"/>
    <pc:docChg chg="custSel modSld">
      <pc:chgData name="Sarah Gothard" userId="0e53f415fda5f162" providerId="LiveId" clId="{4CBB12A6-B251-4293-A81C-472390EA1AE5}" dt="2021-07-31T13:08:09.640" v="5" actId="26606"/>
      <pc:docMkLst>
        <pc:docMk/>
      </pc:docMkLst>
      <pc:sldChg chg="addSp delSp modSp mod">
        <pc:chgData name="Sarah Gothard" userId="0e53f415fda5f162" providerId="LiveId" clId="{4CBB12A6-B251-4293-A81C-472390EA1AE5}" dt="2021-07-31T13:07:52.031" v="2" actId="26606"/>
        <pc:sldMkLst>
          <pc:docMk/>
          <pc:sldMk cId="2211167003" sldId="257"/>
        </pc:sldMkLst>
        <pc:spChg chg="ord">
          <ac:chgData name="Sarah Gothard" userId="0e53f415fda5f162" providerId="LiveId" clId="{4CBB12A6-B251-4293-A81C-472390EA1AE5}" dt="2021-07-31T13:07:52.031" v="2" actId="26606"/>
          <ac:spMkLst>
            <pc:docMk/>
            <pc:sldMk cId="2211167003" sldId="257"/>
            <ac:spMk id="5" creationId="{B35277B3-F2AB-47E8-A410-E4DFF7CB251C}"/>
          </ac:spMkLst>
        </pc:spChg>
        <pc:spChg chg="add">
          <ac:chgData name="Sarah Gothard" userId="0e53f415fda5f162" providerId="LiveId" clId="{4CBB12A6-B251-4293-A81C-472390EA1AE5}" dt="2021-07-31T13:07:52.031" v="2" actId="26606"/>
          <ac:spMkLst>
            <pc:docMk/>
            <pc:sldMk cId="2211167003" sldId="257"/>
            <ac:spMk id="71" creationId="{32BC26D8-82FB-445E-AA49-62A77D7C1EE0}"/>
          </ac:spMkLst>
        </pc:spChg>
        <pc:spChg chg="add">
          <ac:chgData name="Sarah Gothard" userId="0e53f415fda5f162" providerId="LiveId" clId="{4CBB12A6-B251-4293-A81C-472390EA1AE5}" dt="2021-07-31T13:07:52.031" v="2" actId="26606"/>
          <ac:spMkLst>
            <pc:docMk/>
            <pc:sldMk cId="2211167003" sldId="257"/>
            <ac:spMk id="73" creationId="{CB44330D-EA18-4254-AA95-EB49948539B8}"/>
          </ac:spMkLst>
        </pc:spChg>
        <pc:spChg chg="del">
          <ac:chgData name="Sarah Gothard" userId="0e53f415fda5f162" providerId="LiveId" clId="{4CBB12A6-B251-4293-A81C-472390EA1AE5}" dt="2021-07-31T13:07:52.031" v="2" actId="26606"/>
          <ac:spMkLst>
            <pc:docMk/>
            <pc:sldMk cId="2211167003" sldId="257"/>
            <ac:spMk id="128" creationId="{32BC26D8-82FB-445E-AA49-62A77D7C1EE0}"/>
          </ac:spMkLst>
        </pc:spChg>
        <pc:spChg chg="del">
          <ac:chgData name="Sarah Gothard" userId="0e53f415fda5f162" providerId="LiveId" clId="{4CBB12A6-B251-4293-A81C-472390EA1AE5}" dt="2021-07-31T13:07:52.031" v="2" actId="26606"/>
          <ac:spMkLst>
            <pc:docMk/>
            <pc:sldMk cId="2211167003" sldId="257"/>
            <ac:spMk id="130" creationId="{CB44330D-EA18-4254-AA95-EB49948539B8}"/>
          </ac:spMkLst>
        </pc:spChg>
        <pc:picChg chg="del">
          <ac:chgData name="Sarah Gothard" userId="0e53f415fda5f162" providerId="LiveId" clId="{4CBB12A6-B251-4293-A81C-472390EA1AE5}" dt="2021-07-31T13:07:48.425" v="0" actId="478"/>
          <ac:picMkLst>
            <pc:docMk/>
            <pc:sldMk cId="2211167003" sldId="257"/>
            <ac:picMk id="4" creationId="{A0A3DE6D-E3D7-42F1-B3B3-68673106826B}"/>
          </ac:picMkLst>
        </pc:picChg>
        <pc:picChg chg="add mod">
          <ac:chgData name="Sarah Gothard" userId="0e53f415fda5f162" providerId="LiveId" clId="{4CBB12A6-B251-4293-A81C-472390EA1AE5}" dt="2021-07-31T13:07:52.031" v="2" actId="26606"/>
          <ac:picMkLst>
            <pc:docMk/>
            <pc:sldMk cId="2211167003" sldId="257"/>
            <ac:picMk id="7" creationId="{256006E4-E7C8-4026-8B35-78CA039D8BDA}"/>
          </ac:picMkLst>
        </pc:picChg>
      </pc:sldChg>
      <pc:sldChg chg="addSp delSp modSp mod">
        <pc:chgData name="Sarah Gothard" userId="0e53f415fda5f162" providerId="LiveId" clId="{4CBB12A6-B251-4293-A81C-472390EA1AE5}" dt="2021-07-31T13:08:09.640" v="5" actId="26606"/>
        <pc:sldMkLst>
          <pc:docMk/>
          <pc:sldMk cId="1184173229" sldId="276"/>
        </pc:sldMkLst>
        <pc:spChg chg="ord">
          <ac:chgData name="Sarah Gothard" userId="0e53f415fda5f162" providerId="LiveId" clId="{4CBB12A6-B251-4293-A81C-472390EA1AE5}" dt="2021-07-31T13:08:09.640" v="5" actId="26606"/>
          <ac:spMkLst>
            <pc:docMk/>
            <pc:sldMk cId="1184173229" sldId="276"/>
            <ac:spMk id="4" creationId="{734DF08B-C78F-4DB2-8B25-0250E898880A}"/>
          </ac:spMkLst>
        </pc:spChg>
        <pc:spChg chg="del">
          <ac:chgData name="Sarah Gothard" userId="0e53f415fda5f162" providerId="LiveId" clId="{4CBB12A6-B251-4293-A81C-472390EA1AE5}" dt="2021-07-31T13:08:09.640" v="5" actId="26606"/>
          <ac:spMkLst>
            <pc:docMk/>
            <pc:sldMk cId="1184173229" sldId="276"/>
            <ac:spMk id="18" creationId="{32BC26D8-82FB-445E-AA49-62A77D7C1EE0}"/>
          </ac:spMkLst>
        </pc:spChg>
        <pc:spChg chg="del">
          <ac:chgData name="Sarah Gothard" userId="0e53f415fda5f162" providerId="LiveId" clId="{4CBB12A6-B251-4293-A81C-472390EA1AE5}" dt="2021-07-31T13:08:09.640" v="5" actId="26606"/>
          <ac:spMkLst>
            <pc:docMk/>
            <pc:sldMk cId="1184173229" sldId="276"/>
            <ac:spMk id="20" creationId="{CB44330D-EA18-4254-AA95-EB49948539B8}"/>
          </ac:spMkLst>
        </pc:spChg>
        <pc:spChg chg="add">
          <ac:chgData name="Sarah Gothard" userId="0e53f415fda5f162" providerId="LiveId" clId="{4CBB12A6-B251-4293-A81C-472390EA1AE5}" dt="2021-07-31T13:08:09.640" v="5" actId="26606"/>
          <ac:spMkLst>
            <pc:docMk/>
            <pc:sldMk cId="1184173229" sldId="276"/>
            <ac:spMk id="25" creationId="{32BC26D8-82FB-445E-AA49-62A77D7C1EE0}"/>
          </ac:spMkLst>
        </pc:spChg>
        <pc:spChg chg="add">
          <ac:chgData name="Sarah Gothard" userId="0e53f415fda5f162" providerId="LiveId" clId="{4CBB12A6-B251-4293-A81C-472390EA1AE5}" dt="2021-07-31T13:08:09.640" v="5" actId="26606"/>
          <ac:spMkLst>
            <pc:docMk/>
            <pc:sldMk cId="1184173229" sldId="276"/>
            <ac:spMk id="27" creationId="{CB44330D-EA18-4254-AA95-EB49948539B8}"/>
          </ac:spMkLst>
        </pc:spChg>
        <pc:picChg chg="del">
          <ac:chgData name="Sarah Gothard" userId="0e53f415fda5f162" providerId="LiveId" clId="{4CBB12A6-B251-4293-A81C-472390EA1AE5}" dt="2021-07-31T13:08:06.409" v="3" actId="478"/>
          <ac:picMkLst>
            <pc:docMk/>
            <pc:sldMk cId="1184173229" sldId="276"/>
            <ac:picMk id="7" creationId="{4BEB2704-0BE4-46C9-9FE4-85AE8D4B5180}"/>
          </ac:picMkLst>
        </pc:picChg>
        <pc:picChg chg="add mod">
          <ac:chgData name="Sarah Gothard" userId="0e53f415fda5f162" providerId="LiveId" clId="{4CBB12A6-B251-4293-A81C-472390EA1AE5}" dt="2021-07-31T13:08:09.640" v="5" actId="26606"/>
          <ac:picMkLst>
            <pc:docMk/>
            <pc:sldMk cId="1184173229" sldId="276"/>
            <ac:picMk id="9" creationId="{C7EBD1FF-4792-4AA8-9259-D3524E8B9504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18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7/31/2021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760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7/31/2021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373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7/31/2021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689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7/31/2021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65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7/31/2021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205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7/31/2021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425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7/31/2021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239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7/31/2021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215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7/31/2021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306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7/31/2021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531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7/31/2021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037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7/31/2021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572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56006E4-E7C8-4026-8B35-78CA039D8B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624752"/>
            <a:ext cx="10905066" cy="1608495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277B3-F2AB-47E8-A410-E4DFF7CB2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211167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7EBD1FF-4792-4AA8-9259-D3524E8B95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743628"/>
            <a:ext cx="10905066" cy="5370744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1841732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</TotalTime>
  <Words>47</Words>
  <Application>Microsoft Office PowerPoint</Application>
  <PresentationFormat>Widescreen</PresentationFormat>
  <Paragraphs>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30</cp:revision>
  <dcterms:created xsi:type="dcterms:W3CDTF">2019-10-03T18:26:20Z</dcterms:created>
  <dcterms:modified xsi:type="dcterms:W3CDTF">2021-07-31T13:08:14Z</dcterms:modified>
</cp:coreProperties>
</file>