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83" r:id="rId10"/>
    <p:sldId id="284" r:id="rId11"/>
    <p:sldId id="278" r:id="rId12"/>
    <p:sldId id="277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ED9639-46D2-4C28-87CB-E334F3FE2565}" v="27" dt="2021-04-09T21:48:54.18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0ED9639-46D2-4C28-87CB-E334F3FE2565}"/>
    <pc:docChg chg="undo custSel addSld delSld modSld sldOrd">
      <pc:chgData name="Sarah Gothard" userId="0e53f415fda5f162" providerId="LiveId" clId="{40ED9639-46D2-4C28-87CB-E334F3FE2565}" dt="2021-04-09T21:49:06.851" v="85" actId="47"/>
      <pc:docMkLst>
        <pc:docMk/>
      </pc:docMkLst>
      <pc:sldChg chg="addSp delSp modSp mod">
        <pc:chgData name="Sarah Gothard" userId="0e53f415fda5f162" providerId="LiveId" clId="{40ED9639-46D2-4C28-87CB-E334F3FE2565}" dt="2021-04-09T21:32:12.989" v="17" actId="26606"/>
        <pc:sldMkLst>
          <pc:docMk/>
          <pc:sldMk cId="2211167003" sldId="257"/>
        </pc:sldMkLst>
        <pc:spChg chg="ord">
          <ac:chgData name="Sarah Gothard" userId="0e53f415fda5f162" providerId="LiveId" clId="{40ED9639-46D2-4C28-87CB-E334F3FE2565}" dt="2021-04-09T21:32:12.989" v="17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40ED9639-46D2-4C28-87CB-E334F3FE2565}" dt="2021-04-09T21:32:12.989" v="17" actId="26606"/>
          <ac:spMkLst>
            <pc:docMk/>
            <pc:sldMk cId="2211167003" sldId="257"/>
            <ac:spMk id="24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32:12.989" v="17" actId="26606"/>
          <ac:spMkLst>
            <pc:docMk/>
            <pc:sldMk cId="2211167003" sldId="257"/>
            <ac:spMk id="26" creationId="{CB44330D-EA18-4254-AA95-EB49948539B8}"/>
          </ac:spMkLst>
        </pc:spChg>
        <pc:spChg chg="add">
          <ac:chgData name="Sarah Gothard" userId="0e53f415fda5f162" providerId="LiveId" clId="{40ED9639-46D2-4C28-87CB-E334F3FE2565}" dt="2021-04-09T21:32:12.989" v="17" actId="26606"/>
          <ac:spMkLst>
            <pc:docMk/>
            <pc:sldMk cId="2211167003" sldId="257"/>
            <ac:spMk id="31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32:12.989" v="17" actId="26606"/>
          <ac:spMkLst>
            <pc:docMk/>
            <pc:sldMk cId="2211167003" sldId="257"/>
            <ac:spMk id="33" creationId="{CB44330D-EA18-4254-AA95-EB49948539B8}"/>
          </ac:spMkLst>
        </pc:spChg>
        <pc:picChg chg="del">
          <ac:chgData name="Sarah Gothard" userId="0e53f415fda5f162" providerId="LiveId" clId="{40ED9639-46D2-4C28-87CB-E334F3FE2565}" dt="2021-04-09T21:31:30.306" v="0" actId="478"/>
          <ac:picMkLst>
            <pc:docMk/>
            <pc:sldMk cId="2211167003" sldId="257"/>
            <ac:picMk id="3" creationId="{ABCB2B46-E060-4562-B158-FCC7FDF6D1BC}"/>
          </ac:picMkLst>
        </pc:picChg>
        <pc:picChg chg="add mod">
          <ac:chgData name="Sarah Gothard" userId="0e53f415fda5f162" providerId="LiveId" clId="{40ED9639-46D2-4C28-87CB-E334F3FE2565}" dt="2021-04-09T21:32:12.989" v="17" actId="26606"/>
          <ac:picMkLst>
            <pc:docMk/>
            <pc:sldMk cId="2211167003" sldId="257"/>
            <ac:picMk id="7" creationId="{F213FBCC-CF30-4E9A-B570-74E3A7A614E1}"/>
          </ac:picMkLst>
        </pc:picChg>
      </pc:sldChg>
      <pc:sldChg chg="addSp delSp modSp mod">
        <pc:chgData name="Sarah Gothard" userId="0e53f415fda5f162" providerId="LiveId" clId="{40ED9639-46D2-4C28-87CB-E334F3FE2565}" dt="2021-04-09T21:32:57.066" v="19" actId="26606"/>
        <pc:sldMkLst>
          <pc:docMk/>
          <pc:sldMk cId="911269808" sldId="268"/>
        </pc:sldMkLst>
        <pc:spChg chg="ord">
          <ac:chgData name="Sarah Gothard" userId="0e53f415fda5f162" providerId="LiveId" clId="{40ED9639-46D2-4C28-87CB-E334F3FE2565}" dt="2021-04-09T21:32:57.066" v="19" actId="26606"/>
          <ac:spMkLst>
            <pc:docMk/>
            <pc:sldMk cId="911269808" sldId="268"/>
            <ac:spMk id="4" creationId="{734DF08B-C78F-4DB2-8B25-0250E898880A}"/>
          </ac:spMkLst>
        </pc:spChg>
        <pc:spChg chg="del">
          <ac:chgData name="Sarah Gothard" userId="0e53f415fda5f162" providerId="LiveId" clId="{40ED9639-46D2-4C28-87CB-E334F3FE2565}" dt="2021-04-09T21:32:57.066" v="19" actId="26606"/>
          <ac:spMkLst>
            <pc:docMk/>
            <pc:sldMk cId="911269808" sldId="268"/>
            <ac:spMk id="23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32:57.066" v="19" actId="26606"/>
          <ac:spMkLst>
            <pc:docMk/>
            <pc:sldMk cId="911269808" sldId="268"/>
            <ac:spMk id="25" creationId="{CB44330D-EA18-4254-AA95-EB49948539B8}"/>
          </ac:spMkLst>
        </pc:spChg>
        <pc:spChg chg="add">
          <ac:chgData name="Sarah Gothard" userId="0e53f415fda5f162" providerId="LiveId" clId="{40ED9639-46D2-4C28-87CB-E334F3FE2565}" dt="2021-04-09T21:32:57.066" v="19" actId="26606"/>
          <ac:spMkLst>
            <pc:docMk/>
            <pc:sldMk cId="911269808" sldId="268"/>
            <ac:spMk id="30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32:57.066" v="19" actId="26606"/>
          <ac:spMkLst>
            <pc:docMk/>
            <pc:sldMk cId="911269808" sldId="268"/>
            <ac:spMk id="32" creationId="{CB44330D-EA18-4254-AA95-EB49948539B8}"/>
          </ac:spMkLst>
        </pc:spChg>
        <pc:picChg chg="del">
          <ac:chgData name="Sarah Gothard" userId="0e53f415fda5f162" providerId="LiveId" clId="{40ED9639-46D2-4C28-87CB-E334F3FE2565}" dt="2021-04-09T21:31:31.844" v="1" actId="478"/>
          <ac:picMkLst>
            <pc:docMk/>
            <pc:sldMk cId="911269808" sldId="268"/>
            <ac:picMk id="3" creationId="{B97083A2-0575-437F-898F-3A153127B764}"/>
          </ac:picMkLst>
        </pc:picChg>
        <pc:picChg chg="add mod">
          <ac:chgData name="Sarah Gothard" userId="0e53f415fda5f162" providerId="LiveId" clId="{40ED9639-46D2-4C28-87CB-E334F3FE2565}" dt="2021-04-09T21:32:57.066" v="19" actId="26606"/>
          <ac:picMkLst>
            <pc:docMk/>
            <pc:sldMk cId="911269808" sldId="268"/>
            <ac:picMk id="7" creationId="{4700C722-99C3-427E-B9EA-A63A4363D2F6}"/>
          </ac:picMkLst>
        </pc:picChg>
      </pc:sldChg>
      <pc:sldChg chg="addSp delSp add del mod setBg delDesignElem">
        <pc:chgData name="Sarah Gothard" userId="0e53f415fda5f162" providerId="LiveId" clId="{40ED9639-46D2-4C28-87CB-E334F3FE2565}" dt="2021-04-09T21:40:42.234" v="23" actId="47"/>
        <pc:sldMkLst>
          <pc:docMk/>
          <pc:sldMk cId="912489723" sldId="269"/>
        </pc:sldMkLst>
        <pc:spChg chg="add del">
          <ac:chgData name="Sarah Gothard" userId="0e53f415fda5f162" providerId="LiveId" clId="{40ED9639-46D2-4C28-87CB-E334F3FE2565}" dt="2021-04-09T21:40:27.195" v="21" actId="22"/>
          <ac:spMkLst>
            <pc:docMk/>
            <pc:sldMk cId="912489723" sldId="269"/>
            <ac:spMk id="6" creationId="{9AD096E9-100C-41BE-A3D6-44C76FC0BB56}"/>
          </ac:spMkLst>
        </pc:spChg>
        <pc:spChg chg="del">
          <ac:chgData name="Sarah Gothard" userId="0e53f415fda5f162" providerId="LiveId" clId="{40ED9639-46D2-4C28-87CB-E334F3FE2565}" dt="2021-04-09T21:31:41.977" v="5"/>
          <ac:spMkLst>
            <pc:docMk/>
            <pc:sldMk cId="912489723" sldId="269"/>
            <ac:spMk id="23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31:41.977" v="5"/>
          <ac:spMkLst>
            <pc:docMk/>
            <pc:sldMk cId="912489723" sldId="269"/>
            <ac:spMk id="25" creationId="{CB44330D-EA18-4254-AA95-EB49948539B8}"/>
          </ac:spMkLst>
        </pc:spChg>
        <pc:picChg chg="add">
          <ac:chgData name="Sarah Gothard" userId="0e53f415fda5f162" providerId="LiveId" clId="{40ED9639-46D2-4C28-87CB-E334F3FE2565}" dt="2021-04-09T21:40:37.250" v="22" actId="22"/>
          <ac:picMkLst>
            <pc:docMk/>
            <pc:sldMk cId="912489723" sldId="269"/>
            <ac:picMk id="5" creationId="{6BA9EB9E-C004-4AC8-BF91-7ADF1E9E286A}"/>
          </ac:picMkLst>
        </pc:picChg>
      </pc:sldChg>
      <pc:sldChg chg="delSp del mod">
        <pc:chgData name="Sarah Gothard" userId="0e53f415fda5f162" providerId="LiveId" clId="{40ED9639-46D2-4C28-87CB-E334F3FE2565}" dt="2021-04-09T21:31:40.638" v="3" actId="47"/>
        <pc:sldMkLst>
          <pc:docMk/>
          <pc:sldMk cId="3996491229" sldId="269"/>
        </pc:sldMkLst>
        <pc:picChg chg="del">
          <ac:chgData name="Sarah Gothard" userId="0e53f415fda5f162" providerId="LiveId" clId="{40ED9639-46D2-4C28-87CB-E334F3FE2565}" dt="2021-04-09T21:31:33.185" v="2" actId="478"/>
          <ac:picMkLst>
            <pc:docMk/>
            <pc:sldMk cId="3996491229" sldId="269"/>
            <ac:picMk id="3" creationId="{88DC0002-5E36-4819-A4A1-0667411B643A}"/>
          </ac:picMkLst>
        </pc:picChg>
      </pc:sldChg>
      <pc:sldChg chg="del">
        <pc:chgData name="Sarah Gothard" userId="0e53f415fda5f162" providerId="LiveId" clId="{40ED9639-46D2-4C28-87CB-E334F3FE2565}" dt="2021-04-09T21:31:40.638" v="3" actId="47"/>
        <pc:sldMkLst>
          <pc:docMk/>
          <pc:sldMk cId="1794111" sldId="270"/>
        </pc:sldMkLst>
      </pc:sldChg>
      <pc:sldChg chg="addSp delSp modSp add mod setBg delDesignElem">
        <pc:chgData name="Sarah Gothard" userId="0e53f415fda5f162" providerId="LiveId" clId="{40ED9639-46D2-4C28-87CB-E334F3FE2565}" dt="2021-04-09T21:41:09.840" v="25" actId="26606"/>
        <pc:sldMkLst>
          <pc:docMk/>
          <pc:sldMk cId="3341473048" sldId="270"/>
        </pc:sldMkLst>
        <pc:spChg chg="ord">
          <ac:chgData name="Sarah Gothard" userId="0e53f415fda5f162" providerId="LiveId" clId="{40ED9639-46D2-4C28-87CB-E334F3FE2565}" dt="2021-04-09T21:41:09.840" v="25" actId="26606"/>
          <ac:spMkLst>
            <pc:docMk/>
            <pc:sldMk cId="3341473048" sldId="270"/>
            <ac:spMk id="4" creationId="{734DF08B-C78F-4DB2-8B25-0250E898880A}"/>
          </ac:spMkLst>
        </pc:spChg>
        <pc:spChg chg="add">
          <ac:chgData name="Sarah Gothard" userId="0e53f415fda5f162" providerId="LiveId" clId="{40ED9639-46D2-4C28-87CB-E334F3FE2565}" dt="2021-04-09T21:41:09.840" v="25" actId="26606"/>
          <ac:spMkLst>
            <pc:docMk/>
            <pc:sldMk cId="3341473048" sldId="270"/>
            <ac:spMk id="9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1:09.840" v="25" actId="26606"/>
          <ac:spMkLst>
            <pc:docMk/>
            <pc:sldMk cId="3341473048" sldId="270"/>
            <ac:spMk id="11" creationId="{CB44330D-EA18-4254-AA95-EB49948539B8}"/>
          </ac:spMkLst>
        </pc:spChg>
        <pc:spChg chg="del">
          <ac:chgData name="Sarah Gothard" userId="0e53f415fda5f162" providerId="LiveId" clId="{40ED9639-46D2-4C28-87CB-E334F3FE2565}" dt="2021-04-09T21:31:42.128" v="7"/>
          <ac:spMkLst>
            <pc:docMk/>
            <pc:sldMk cId="3341473048" sldId="270"/>
            <ac:spMk id="23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31:42.128" v="7"/>
          <ac:spMkLst>
            <pc:docMk/>
            <pc:sldMk cId="3341473048" sldId="270"/>
            <ac:spMk id="25" creationId="{CB44330D-EA18-4254-AA95-EB49948539B8}"/>
          </ac:spMkLst>
        </pc:spChg>
        <pc:picChg chg="add mod">
          <ac:chgData name="Sarah Gothard" userId="0e53f415fda5f162" providerId="LiveId" clId="{40ED9639-46D2-4C28-87CB-E334F3FE2565}" dt="2021-04-09T21:41:09.840" v="25" actId="26606"/>
          <ac:picMkLst>
            <pc:docMk/>
            <pc:sldMk cId="3341473048" sldId="270"/>
            <ac:picMk id="3" creationId="{6AF3359B-62B4-43AB-A2A6-E230BDA2177D}"/>
          </ac:picMkLst>
        </pc:picChg>
      </pc:sldChg>
      <pc:sldChg chg="addSp delSp modSp add mod setBg delDesignElem">
        <pc:chgData name="Sarah Gothard" userId="0e53f415fda5f162" providerId="LiveId" clId="{40ED9639-46D2-4C28-87CB-E334F3FE2565}" dt="2021-04-09T21:42:03.547" v="29" actId="26606"/>
        <pc:sldMkLst>
          <pc:docMk/>
          <pc:sldMk cId="68328113" sldId="271"/>
        </pc:sldMkLst>
        <pc:spChg chg="ord">
          <ac:chgData name="Sarah Gothard" userId="0e53f415fda5f162" providerId="LiveId" clId="{40ED9639-46D2-4C28-87CB-E334F3FE2565}" dt="2021-04-09T21:42:03.547" v="29" actId="26606"/>
          <ac:spMkLst>
            <pc:docMk/>
            <pc:sldMk cId="68328113" sldId="271"/>
            <ac:spMk id="4" creationId="{734DF08B-C78F-4DB2-8B25-0250E898880A}"/>
          </ac:spMkLst>
        </pc:spChg>
        <pc:spChg chg="add">
          <ac:chgData name="Sarah Gothard" userId="0e53f415fda5f162" providerId="LiveId" clId="{40ED9639-46D2-4C28-87CB-E334F3FE2565}" dt="2021-04-09T21:42:03.547" v="29" actId="26606"/>
          <ac:spMkLst>
            <pc:docMk/>
            <pc:sldMk cId="68328113" sldId="271"/>
            <ac:spMk id="11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2:03.547" v="29" actId="26606"/>
          <ac:spMkLst>
            <pc:docMk/>
            <pc:sldMk cId="68328113" sldId="271"/>
            <ac:spMk id="13" creationId="{CB44330D-EA18-4254-AA95-EB49948539B8}"/>
          </ac:spMkLst>
        </pc:spChg>
        <pc:spChg chg="del">
          <ac:chgData name="Sarah Gothard" userId="0e53f415fda5f162" providerId="LiveId" clId="{40ED9639-46D2-4C28-87CB-E334F3FE2565}" dt="2021-04-09T21:31:42.302" v="9"/>
          <ac:spMkLst>
            <pc:docMk/>
            <pc:sldMk cId="68328113" sldId="271"/>
            <ac:spMk id="23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31:42.302" v="9"/>
          <ac:spMkLst>
            <pc:docMk/>
            <pc:sldMk cId="68328113" sldId="271"/>
            <ac:spMk id="25" creationId="{CB44330D-EA18-4254-AA95-EB49948539B8}"/>
          </ac:spMkLst>
        </pc:spChg>
        <pc:picChg chg="add del">
          <ac:chgData name="Sarah Gothard" userId="0e53f415fda5f162" providerId="LiveId" clId="{40ED9639-46D2-4C28-87CB-E334F3FE2565}" dt="2021-04-09T21:41:30.861" v="27" actId="22"/>
          <ac:picMkLst>
            <pc:docMk/>
            <pc:sldMk cId="68328113" sldId="271"/>
            <ac:picMk id="3" creationId="{D839A966-0BDC-4352-AFB3-094F13DEF1F0}"/>
          </ac:picMkLst>
        </pc:picChg>
        <pc:picChg chg="add mod">
          <ac:chgData name="Sarah Gothard" userId="0e53f415fda5f162" providerId="LiveId" clId="{40ED9639-46D2-4C28-87CB-E334F3FE2565}" dt="2021-04-09T21:42:03.547" v="29" actId="26606"/>
          <ac:picMkLst>
            <pc:docMk/>
            <pc:sldMk cId="68328113" sldId="271"/>
            <ac:picMk id="6" creationId="{7004B456-F389-4F23-87F4-00A7C71F55FC}"/>
          </ac:picMkLst>
        </pc:picChg>
      </pc:sldChg>
      <pc:sldChg chg="del">
        <pc:chgData name="Sarah Gothard" userId="0e53f415fda5f162" providerId="LiveId" clId="{40ED9639-46D2-4C28-87CB-E334F3FE2565}" dt="2021-04-09T21:31:40.638" v="3" actId="47"/>
        <pc:sldMkLst>
          <pc:docMk/>
          <pc:sldMk cId="3098184204" sldId="271"/>
        </pc:sldMkLst>
      </pc:sldChg>
      <pc:sldChg chg="addSp delSp modSp add mod setBg delDesignElem">
        <pc:chgData name="Sarah Gothard" userId="0e53f415fda5f162" providerId="LiveId" clId="{40ED9639-46D2-4C28-87CB-E334F3FE2565}" dt="2021-04-09T21:43:15.963" v="31" actId="26606"/>
        <pc:sldMkLst>
          <pc:docMk/>
          <pc:sldMk cId="4218929859" sldId="272"/>
        </pc:sldMkLst>
        <pc:spChg chg="ord">
          <ac:chgData name="Sarah Gothard" userId="0e53f415fda5f162" providerId="LiveId" clId="{40ED9639-46D2-4C28-87CB-E334F3FE2565}" dt="2021-04-09T21:43:15.963" v="31" actId="26606"/>
          <ac:spMkLst>
            <pc:docMk/>
            <pc:sldMk cId="4218929859" sldId="272"/>
            <ac:spMk id="4" creationId="{734DF08B-C78F-4DB2-8B25-0250E898880A}"/>
          </ac:spMkLst>
        </pc:spChg>
        <pc:spChg chg="add">
          <ac:chgData name="Sarah Gothard" userId="0e53f415fda5f162" providerId="LiveId" clId="{40ED9639-46D2-4C28-87CB-E334F3FE2565}" dt="2021-04-09T21:43:15.963" v="31" actId="26606"/>
          <ac:spMkLst>
            <pc:docMk/>
            <pc:sldMk cId="4218929859" sldId="272"/>
            <ac:spMk id="9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3:15.963" v="31" actId="26606"/>
          <ac:spMkLst>
            <pc:docMk/>
            <pc:sldMk cId="4218929859" sldId="272"/>
            <ac:spMk id="11" creationId="{CB44330D-EA18-4254-AA95-EB49948539B8}"/>
          </ac:spMkLst>
        </pc:spChg>
        <pc:spChg chg="del">
          <ac:chgData name="Sarah Gothard" userId="0e53f415fda5f162" providerId="LiveId" clId="{40ED9639-46D2-4C28-87CB-E334F3FE2565}" dt="2021-04-09T21:31:42.465" v="11"/>
          <ac:spMkLst>
            <pc:docMk/>
            <pc:sldMk cId="4218929859" sldId="272"/>
            <ac:spMk id="23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31:42.465" v="11"/>
          <ac:spMkLst>
            <pc:docMk/>
            <pc:sldMk cId="4218929859" sldId="272"/>
            <ac:spMk id="25" creationId="{CB44330D-EA18-4254-AA95-EB49948539B8}"/>
          </ac:spMkLst>
        </pc:spChg>
        <pc:picChg chg="add mod">
          <ac:chgData name="Sarah Gothard" userId="0e53f415fda5f162" providerId="LiveId" clId="{40ED9639-46D2-4C28-87CB-E334F3FE2565}" dt="2021-04-09T21:43:15.963" v="31" actId="26606"/>
          <ac:picMkLst>
            <pc:docMk/>
            <pc:sldMk cId="4218929859" sldId="272"/>
            <ac:picMk id="3" creationId="{D35A8A68-E206-42E4-85DF-AD93DE8E9668}"/>
          </ac:picMkLst>
        </pc:picChg>
      </pc:sldChg>
      <pc:sldChg chg="addSp delSp modSp add mod setBg delDesignElem">
        <pc:chgData name="Sarah Gothard" userId="0e53f415fda5f162" providerId="LiveId" clId="{40ED9639-46D2-4C28-87CB-E334F3FE2565}" dt="2021-04-09T21:43:46.513" v="33" actId="26606"/>
        <pc:sldMkLst>
          <pc:docMk/>
          <pc:sldMk cId="1105432084" sldId="273"/>
        </pc:sldMkLst>
        <pc:spChg chg="ord">
          <ac:chgData name="Sarah Gothard" userId="0e53f415fda5f162" providerId="LiveId" clId="{40ED9639-46D2-4C28-87CB-E334F3FE2565}" dt="2021-04-09T21:43:46.513" v="33" actId="26606"/>
          <ac:spMkLst>
            <pc:docMk/>
            <pc:sldMk cId="1105432084" sldId="273"/>
            <ac:spMk id="4" creationId="{734DF08B-C78F-4DB2-8B25-0250E898880A}"/>
          </ac:spMkLst>
        </pc:spChg>
        <pc:spChg chg="add">
          <ac:chgData name="Sarah Gothard" userId="0e53f415fda5f162" providerId="LiveId" clId="{40ED9639-46D2-4C28-87CB-E334F3FE2565}" dt="2021-04-09T21:43:46.513" v="33" actId="26606"/>
          <ac:spMkLst>
            <pc:docMk/>
            <pc:sldMk cId="1105432084" sldId="273"/>
            <ac:spMk id="9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3:46.513" v="33" actId="26606"/>
          <ac:spMkLst>
            <pc:docMk/>
            <pc:sldMk cId="1105432084" sldId="273"/>
            <ac:spMk id="11" creationId="{CB44330D-EA18-4254-AA95-EB49948539B8}"/>
          </ac:spMkLst>
        </pc:spChg>
        <pc:spChg chg="del">
          <ac:chgData name="Sarah Gothard" userId="0e53f415fda5f162" providerId="LiveId" clId="{40ED9639-46D2-4C28-87CB-E334F3FE2565}" dt="2021-04-09T21:31:42.615" v="13"/>
          <ac:spMkLst>
            <pc:docMk/>
            <pc:sldMk cId="1105432084" sldId="273"/>
            <ac:spMk id="23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31:42.615" v="13"/>
          <ac:spMkLst>
            <pc:docMk/>
            <pc:sldMk cId="1105432084" sldId="273"/>
            <ac:spMk id="25" creationId="{CB44330D-EA18-4254-AA95-EB49948539B8}"/>
          </ac:spMkLst>
        </pc:spChg>
        <pc:picChg chg="add mod">
          <ac:chgData name="Sarah Gothard" userId="0e53f415fda5f162" providerId="LiveId" clId="{40ED9639-46D2-4C28-87CB-E334F3FE2565}" dt="2021-04-09T21:43:46.513" v="33" actId="26606"/>
          <ac:picMkLst>
            <pc:docMk/>
            <pc:sldMk cId="1105432084" sldId="273"/>
            <ac:picMk id="3" creationId="{0AC1C546-7EF3-4789-A8FD-B31076EBFE05}"/>
          </ac:picMkLst>
        </pc:picChg>
      </pc:sldChg>
      <pc:sldChg chg="addSp delSp modSp add mod setBg delDesignElem">
        <pc:chgData name="Sarah Gothard" userId="0e53f415fda5f162" providerId="LiveId" clId="{40ED9639-46D2-4C28-87CB-E334F3FE2565}" dt="2021-04-09T21:44:47.051" v="35" actId="26606"/>
        <pc:sldMkLst>
          <pc:docMk/>
          <pc:sldMk cId="1183715207" sldId="274"/>
        </pc:sldMkLst>
        <pc:spChg chg="ord">
          <ac:chgData name="Sarah Gothard" userId="0e53f415fda5f162" providerId="LiveId" clId="{40ED9639-46D2-4C28-87CB-E334F3FE2565}" dt="2021-04-09T21:44:47.051" v="35" actId="26606"/>
          <ac:spMkLst>
            <pc:docMk/>
            <pc:sldMk cId="1183715207" sldId="274"/>
            <ac:spMk id="4" creationId="{734DF08B-C78F-4DB2-8B25-0250E898880A}"/>
          </ac:spMkLst>
        </pc:spChg>
        <pc:spChg chg="add">
          <ac:chgData name="Sarah Gothard" userId="0e53f415fda5f162" providerId="LiveId" clId="{40ED9639-46D2-4C28-87CB-E334F3FE2565}" dt="2021-04-09T21:44:47.051" v="35" actId="26606"/>
          <ac:spMkLst>
            <pc:docMk/>
            <pc:sldMk cId="1183715207" sldId="274"/>
            <ac:spMk id="9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4:47.051" v="35" actId="26606"/>
          <ac:spMkLst>
            <pc:docMk/>
            <pc:sldMk cId="1183715207" sldId="274"/>
            <ac:spMk id="11" creationId="{CB44330D-EA18-4254-AA95-EB49948539B8}"/>
          </ac:spMkLst>
        </pc:spChg>
        <pc:spChg chg="del">
          <ac:chgData name="Sarah Gothard" userId="0e53f415fda5f162" providerId="LiveId" clId="{40ED9639-46D2-4C28-87CB-E334F3FE2565}" dt="2021-04-09T21:31:42.767" v="15"/>
          <ac:spMkLst>
            <pc:docMk/>
            <pc:sldMk cId="1183715207" sldId="274"/>
            <ac:spMk id="23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31:42.767" v="15"/>
          <ac:spMkLst>
            <pc:docMk/>
            <pc:sldMk cId="1183715207" sldId="274"/>
            <ac:spMk id="25" creationId="{CB44330D-EA18-4254-AA95-EB49948539B8}"/>
          </ac:spMkLst>
        </pc:spChg>
        <pc:picChg chg="add mod">
          <ac:chgData name="Sarah Gothard" userId="0e53f415fda5f162" providerId="LiveId" clId="{40ED9639-46D2-4C28-87CB-E334F3FE2565}" dt="2021-04-09T21:44:47.051" v="35" actId="26606"/>
          <ac:picMkLst>
            <pc:docMk/>
            <pc:sldMk cId="1183715207" sldId="274"/>
            <ac:picMk id="3" creationId="{FD72252C-5827-4A75-AE4D-0665F313F2CA}"/>
          </ac:picMkLst>
        </pc:picChg>
      </pc:sldChg>
      <pc:sldChg chg="addSp delSp modSp add mod setBg delDesignElem">
        <pc:chgData name="Sarah Gothard" userId="0e53f415fda5f162" providerId="LiveId" clId="{40ED9639-46D2-4C28-87CB-E334F3FE2565}" dt="2021-04-09T21:48:49.311" v="76" actId="26606"/>
        <pc:sldMkLst>
          <pc:docMk/>
          <pc:sldMk cId="1531640069" sldId="275"/>
        </pc:sldMkLst>
        <pc:spChg chg="ord">
          <ac:chgData name="Sarah Gothard" userId="0e53f415fda5f162" providerId="LiveId" clId="{40ED9639-46D2-4C28-87CB-E334F3FE2565}" dt="2021-04-09T21:48:49.311" v="76" actId="26606"/>
          <ac:spMkLst>
            <pc:docMk/>
            <pc:sldMk cId="1531640069" sldId="275"/>
            <ac:spMk id="4" creationId="{734DF08B-C78F-4DB2-8B25-0250E898880A}"/>
          </ac:spMkLst>
        </pc:spChg>
        <pc:spChg chg="del">
          <ac:chgData name="Sarah Gothard" userId="0e53f415fda5f162" providerId="LiveId" clId="{40ED9639-46D2-4C28-87CB-E334F3FE2565}" dt="2021-04-09T21:44:50.609" v="37"/>
          <ac:spMkLst>
            <pc:docMk/>
            <pc:sldMk cId="1531640069" sldId="275"/>
            <ac:spMk id="9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8:49.311" v="76" actId="26606"/>
          <ac:spMkLst>
            <pc:docMk/>
            <pc:sldMk cId="1531640069" sldId="275"/>
            <ac:spMk id="10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44:50.609" v="37"/>
          <ac:spMkLst>
            <pc:docMk/>
            <pc:sldMk cId="1531640069" sldId="275"/>
            <ac:spMk id="11" creationId="{CB44330D-EA18-4254-AA95-EB49948539B8}"/>
          </ac:spMkLst>
        </pc:spChg>
        <pc:spChg chg="add">
          <ac:chgData name="Sarah Gothard" userId="0e53f415fda5f162" providerId="LiveId" clId="{40ED9639-46D2-4C28-87CB-E334F3FE2565}" dt="2021-04-09T21:48:49.311" v="76" actId="26606"/>
          <ac:spMkLst>
            <pc:docMk/>
            <pc:sldMk cId="1531640069" sldId="275"/>
            <ac:spMk id="12" creationId="{CB44330D-EA18-4254-AA95-EB49948539B8}"/>
          </ac:spMkLst>
        </pc:spChg>
        <pc:picChg chg="del">
          <ac:chgData name="Sarah Gothard" userId="0e53f415fda5f162" providerId="LiveId" clId="{40ED9639-46D2-4C28-87CB-E334F3FE2565}" dt="2021-04-09T21:44:52.808" v="38" actId="478"/>
          <ac:picMkLst>
            <pc:docMk/>
            <pc:sldMk cId="1531640069" sldId="275"/>
            <ac:picMk id="3" creationId="{FD72252C-5827-4A75-AE4D-0665F313F2CA}"/>
          </ac:picMkLst>
        </pc:picChg>
        <pc:picChg chg="add mod">
          <ac:chgData name="Sarah Gothard" userId="0e53f415fda5f162" providerId="LiveId" clId="{40ED9639-46D2-4C28-87CB-E334F3FE2565}" dt="2021-04-09T21:48:49.311" v="76" actId="26606"/>
          <ac:picMkLst>
            <pc:docMk/>
            <pc:sldMk cId="1531640069" sldId="275"/>
            <ac:picMk id="5" creationId="{4B494BA6-C0E7-40C4-A80C-E1EF13FE5FA4}"/>
          </ac:picMkLst>
        </pc:picChg>
      </pc:sldChg>
      <pc:sldChg chg="add del">
        <pc:chgData name="Sarah Gothard" userId="0e53f415fda5f162" providerId="LiveId" clId="{40ED9639-46D2-4C28-87CB-E334F3FE2565}" dt="2021-04-09T21:49:03.101" v="82" actId="47"/>
        <pc:sldMkLst>
          <pc:docMk/>
          <pc:sldMk cId="2128398362" sldId="276"/>
        </pc:sldMkLst>
      </pc:sldChg>
      <pc:sldChg chg="addSp delSp add del setBg delDesignElem">
        <pc:chgData name="Sarah Gothard" userId="0e53f415fda5f162" providerId="LiveId" clId="{40ED9639-46D2-4C28-87CB-E334F3FE2565}" dt="2021-04-09T21:44:58.627" v="56"/>
        <pc:sldMkLst>
          <pc:docMk/>
          <pc:sldMk cId="3706414485" sldId="276"/>
        </pc:sldMkLst>
        <pc:spChg chg="add del">
          <ac:chgData name="Sarah Gothard" userId="0e53f415fda5f162" providerId="LiveId" clId="{40ED9639-46D2-4C28-87CB-E334F3FE2565}" dt="2021-04-09T21:44:58.627" v="56"/>
          <ac:spMkLst>
            <pc:docMk/>
            <pc:sldMk cId="3706414485" sldId="276"/>
            <ac:spMk id="9" creationId="{32BC26D8-82FB-445E-AA49-62A77D7C1EE0}"/>
          </ac:spMkLst>
        </pc:spChg>
        <pc:spChg chg="add del">
          <ac:chgData name="Sarah Gothard" userId="0e53f415fda5f162" providerId="LiveId" clId="{40ED9639-46D2-4C28-87CB-E334F3FE2565}" dt="2021-04-09T21:44:58.627" v="56"/>
          <ac:spMkLst>
            <pc:docMk/>
            <pc:sldMk cId="3706414485" sldId="276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40ED9639-46D2-4C28-87CB-E334F3FE2565}" dt="2021-04-09T21:44:58.110" v="55"/>
        <pc:sldMkLst>
          <pc:docMk/>
          <pc:sldMk cId="1670940937" sldId="277"/>
        </pc:sldMkLst>
        <pc:spChg chg="add del">
          <ac:chgData name="Sarah Gothard" userId="0e53f415fda5f162" providerId="LiveId" clId="{40ED9639-46D2-4C28-87CB-E334F3FE2565}" dt="2021-04-09T21:44:58.110" v="55"/>
          <ac:spMkLst>
            <pc:docMk/>
            <pc:sldMk cId="1670940937" sldId="277"/>
            <ac:spMk id="9" creationId="{32BC26D8-82FB-445E-AA49-62A77D7C1EE0}"/>
          </ac:spMkLst>
        </pc:spChg>
        <pc:spChg chg="add del">
          <ac:chgData name="Sarah Gothard" userId="0e53f415fda5f162" providerId="LiveId" clId="{40ED9639-46D2-4C28-87CB-E334F3FE2565}" dt="2021-04-09T21:44:58.110" v="55"/>
          <ac:spMkLst>
            <pc:docMk/>
            <pc:sldMk cId="1670940937" sldId="277"/>
            <ac:spMk id="11" creationId="{CB44330D-EA18-4254-AA95-EB49948539B8}"/>
          </ac:spMkLst>
        </pc:spChg>
      </pc:sldChg>
      <pc:sldChg chg="addSp modSp add mod ord setBg">
        <pc:chgData name="Sarah Gothard" userId="0e53f415fda5f162" providerId="LiveId" clId="{40ED9639-46D2-4C28-87CB-E334F3FE2565}" dt="2021-04-09T21:47:17.974" v="70" actId="27614"/>
        <pc:sldMkLst>
          <pc:docMk/>
          <pc:sldMk cId="2860926123" sldId="277"/>
        </pc:sldMkLst>
        <pc:spChg chg="ord">
          <ac:chgData name="Sarah Gothard" userId="0e53f415fda5f162" providerId="LiveId" clId="{40ED9639-46D2-4C28-87CB-E334F3FE2565}" dt="2021-04-09T21:47:15.165" v="67" actId="26606"/>
          <ac:spMkLst>
            <pc:docMk/>
            <pc:sldMk cId="2860926123" sldId="277"/>
            <ac:spMk id="4" creationId="{734DF08B-C78F-4DB2-8B25-0250E898880A}"/>
          </ac:spMkLst>
        </pc:spChg>
        <pc:spChg chg="add">
          <ac:chgData name="Sarah Gothard" userId="0e53f415fda5f162" providerId="LiveId" clId="{40ED9639-46D2-4C28-87CB-E334F3FE2565}" dt="2021-04-09T21:47:15.165" v="67" actId="26606"/>
          <ac:spMkLst>
            <pc:docMk/>
            <pc:sldMk cId="2860926123" sldId="277"/>
            <ac:spMk id="9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7:15.165" v="67" actId="26606"/>
          <ac:spMkLst>
            <pc:docMk/>
            <pc:sldMk cId="2860926123" sldId="277"/>
            <ac:spMk id="11" creationId="{CB44330D-EA18-4254-AA95-EB49948539B8}"/>
          </ac:spMkLst>
        </pc:spChg>
        <pc:picChg chg="add mod">
          <ac:chgData name="Sarah Gothard" userId="0e53f415fda5f162" providerId="LiveId" clId="{40ED9639-46D2-4C28-87CB-E334F3FE2565}" dt="2021-04-09T21:47:17.974" v="70" actId="27614"/>
          <ac:picMkLst>
            <pc:docMk/>
            <pc:sldMk cId="2860926123" sldId="277"/>
            <ac:picMk id="3" creationId="{82CBB5F3-A18B-496D-9D64-A560BD97F748}"/>
          </ac:picMkLst>
        </pc:picChg>
      </pc:sldChg>
      <pc:sldChg chg="addSp delSp add del setBg delDesignElem">
        <pc:chgData name="Sarah Gothard" userId="0e53f415fda5f162" providerId="LiveId" clId="{40ED9639-46D2-4C28-87CB-E334F3FE2565}" dt="2021-04-09T21:44:57.744" v="54"/>
        <pc:sldMkLst>
          <pc:docMk/>
          <pc:sldMk cId="1751856438" sldId="278"/>
        </pc:sldMkLst>
        <pc:spChg chg="add del">
          <ac:chgData name="Sarah Gothard" userId="0e53f415fda5f162" providerId="LiveId" clId="{40ED9639-46D2-4C28-87CB-E334F3FE2565}" dt="2021-04-09T21:44:57.744" v="54"/>
          <ac:spMkLst>
            <pc:docMk/>
            <pc:sldMk cId="1751856438" sldId="278"/>
            <ac:spMk id="9" creationId="{32BC26D8-82FB-445E-AA49-62A77D7C1EE0}"/>
          </ac:spMkLst>
        </pc:spChg>
        <pc:spChg chg="add del">
          <ac:chgData name="Sarah Gothard" userId="0e53f415fda5f162" providerId="LiveId" clId="{40ED9639-46D2-4C28-87CB-E334F3FE2565}" dt="2021-04-09T21:44:57.744" v="54"/>
          <ac:spMkLst>
            <pc:docMk/>
            <pc:sldMk cId="1751856438" sldId="278"/>
            <ac:spMk id="11" creationId="{CB44330D-EA18-4254-AA95-EB49948539B8}"/>
          </ac:spMkLst>
        </pc:spChg>
      </pc:sldChg>
      <pc:sldChg chg="addSp modSp add mod setBg">
        <pc:chgData name="Sarah Gothard" userId="0e53f415fda5f162" providerId="LiveId" clId="{40ED9639-46D2-4C28-87CB-E334F3FE2565}" dt="2021-04-09T21:46:00.980" v="65" actId="26606"/>
        <pc:sldMkLst>
          <pc:docMk/>
          <pc:sldMk cId="2069413693" sldId="278"/>
        </pc:sldMkLst>
        <pc:spChg chg="ord">
          <ac:chgData name="Sarah Gothard" userId="0e53f415fda5f162" providerId="LiveId" clId="{40ED9639-46D2-4C28-87CB-E334F3FE2565}" dt="2021-04-09T21:46:00.980" v="65" actId="26606"/>
          <ac:spMkLst>
            <pc:docMk/>
            <pc:sldMk cId="2069413693" sldId="278"/>
            <ac:spMk id="4" creationId="{734DF08B-C78F-4DB2-8B25-0250E898880A}"/>
          </ac:spMkLst>
        </pc:spChg>
        <pc:spChg chg="add">
          <ac:chgData name="Sarah Gothard" userId="0e53f415fda5f162" providerId="LiveId" clId="{40ED9639-46D2-4C28-87CB-E334F3FE2565}" dt="2021-04-09T21:46:00.980" v="65" actId="26606"/>
          <ac:spMkLst>
            <pc:docMk/>
            <pc:sldMk cId="2069413693" sldId="278"/>
            <ac:spMk id="9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6:00.980" v="65" actId="26606"/>
          <ac:spMkLst>
            <pc:docMk/>
            <pc:sldMk cId="2069413693" sldId="278"/>
            <ac:spMk id="11" creationId="{CB44330D-EA18-4254-AA95-EB49948539B8}"/>
          </ac:spMkLst>
        </pc:spChg>
        <pc:picChg chg="add mod">
          <ac:chgData name="Sarah Gothard" userId="0e53f415fda5f162" providerId="LiveId" clId="{40ED9639-46D2-4C28-87CB-E334F3FE2565}" dt="2021-04-09T21:46:00.980" v="65" actId="26606"/>
          <ac:picMkLst>
            <pc:docMk/>
            <pc:sldMk cId="2069413693" sldId="278"/>
            <ac:picMk id="3" creationId="{F62F79E2-B816-4102-94CE-69D8B1FB73DC}"/>
          </ac:picMkLst>
        </pc:picChg>
      </pc:sldChg>
      <pc:sldChg chg="add del ord">
        <pc:chgData name="Sarah Gothard" userId="0e53f415fda5f162" providerId="LiveId" clId="{40ED9639-46D2-4C28-87CB-E334F3FE2565}" dt="2021-04-09T21:49:04.226" v="83" actId="47"/>
        <pc:sldMkLst>
          <pc:docMk/>
          <pc:sldMk cId="269840956" sldId="279"/>
        </pc:sldMkLst>
      </pc:sldChg>
      <pc:sldChg chg="addSp delSp add del setBg delDesignElem">
        <pc:chgData name="Sarah Gothard" userId="0e53f415fda5f162" providerId="LiveId" clId="{40ED9639-46D2-4C28-87CB-E334F3FE2565}" dt="2021-04-09T21:44:57.407" v="53"/>
        <pc:sldMkLst>
          <pc:docMk/>
          <pc:sldMk cId="3691087218" sldId="279"/>
        </pc:sldMkLst>
        <pc:spChg chg="add del">
          <ac:chgData name="Sarah Gothard" userId="0e53f415fda5f162" providerId="LiveId" clId="{40ED9639-46D2-4C28-87CB-E334F3FE2565}" dt="2021-04-09T21:44:57.407" v="53"/>
          <ac:spMkLst>
            <pc:docMk/>
            <pc:sldMk cId="3691087218" sldId="279"/>
            <ac:spMk id="9" creationId="{32BC26D8-82FB-445E-AA49-62A77D7C1EE0}"/>
          </ac:spMkLst>
        </pc:spChg>
        <pc:spChg chg="add del">
          <ac:chgData name="Sarah Gothard" userId="0e53f415fda5f162" providerId="LiveId" clId="{40ED9639-46D2-4C28-87CB-E334F3FE2565}" dt="2021-04-09T21:44:57.407" v="53"/>
          <ac:spMkLst>
            <pc:docMk/>
            <pc:sldMk cId="3691087218" sldId="279"/>
            <ac:spMk id="11" creationId="{CB44330D-EA18-4254-AA95-EB49948539B8}"/>
          </ac:spMkLst>
        </pc:spChg>
      </pc:sldChg>
      <pc:sldChg chg="addSp modSp add mod setBg">
        <pc:chgData name="Sarah Gothard" userId="0e53f415fda5f162" providerId="LiveId" clId="{40ED9639-46D2-4C28-87CB-E334F3FE2565}" dt="2021-04-09T21:48:07.556" v="74" actId="26606"/>
        <pc:sldMkLst>
          <pc:docMk/>
          <pc:sldMk cId="2268805832" sldId="280"/>
        </pc:sldMkLst>
        <pc:spChg chg="ord">
          <ac:chgData name="Sarah Gothard" userId="0e53f415fda5f162" providerId="LiveId" clId="{40ED9639-46D2-4C28-87CB-E334F3FE2565}" dt="2021-04-09T21:48:07.556" v="74" actId="26606"/>
          <ac:spMkLst>
            <pc:docMk/>
            <pc:sldMk cId="2268805832" sldId="280"/>
            <ac:spMk id="4" creationId="{734DF08B-C78F-4DB2-8B25-0250E898880A}"/>
          </ac:spMkLst>
        </pc:spChg>
        <pc:spChg chg="add">
          <ac:chgData name="Sarah Gothard" userId="0e53f415fda5f162" providerId="LiveId" clId="{40ED9639-46D2-4C28-87CB-E334F3FE2565}" dt="2021-04-09T21:48:07.556" v="74" actId="26606"/>
          <ac:spMkLst>
            <pc:docMk/>
            <pc:sldMk cId="2268805832" sldId="280"/>
            <ac:spMk id="9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8:07.556" v="74" actId="26606"/>
          <ac:spMkLst>
            <pc:docMk/>
            <pc:sldMk cId="2268805832" sldId="280"/>
            <ac:spMk id="11" creationId="{CB44330D-EA18-4254-AA95-EB49948539B8}"/>
          </ac:spMkLst>
        </pc:spChg>
        <pc:picChg chg="add mod">
          <ac:chgData name="Sarah Gothard" userId="0e53f415fda5f162" providerId="LiveId" clId="{40ED9639-46D2-4C28-87CB-E334F3FE2565}" dt="2021-04-09T21:48:07.556" v="74" actId="26606"/>
          <ac:picMkLst>
            <pc:docMk/>
            <pc:sldMk cId="2268805832" sldId="280"/>
            <ac:picMk id="3" creationId="{16508873-C608-4A39-A692-A77FB44CF228}"/>
          </ac:picMkLst>
        </pc:picChg>
      </pc:sldChg>
      <pc:sldChg chg="addSp delSp add del setBg delDesignElem">
        <pc:chgData name="Sarah Gothard" userId="0e53f415fda5f162" providerId="LiveId" clId="{40ED9639-46D2-4C28-87CB-E334F3FE2565}" dt="2021-04-09T21:44:57.150" v="52"/>
        <pc:sldMkLst>
          <pc:docMk/>
          <pc:sldMk cId="3928815084" sldId="280"/>
        </pc:sldMkLst>
        <pc:spChg chg="add del">
          <ac:chgData name="Sarah Gothard" userId="0e53f415fda5f162" providerId="LiveId" clId="{40ED9639-46D2-4C28-87CB-E334F3FE2565}" dt="2021-04-09T21:44:57.150" v="52"/>
          <ac:spMkLst>
            <pc:docMk/>
            <pc:sldMk cId="3928815084" sldId="280"/>
            <ac:spMk id="9" creationId="{32BC26D8-82FB-445E-AA49-62A77D7C1EE0}"/>
          </ac:spMkLst>
        </pc:spChg>
        <pc:spChg chg="add del">
          <ac:chgData name="Sarah Gothard" userId="0e53f415fda5f162" providerId="LiveId" clId="{40ED9639-46D2-4C28-87CB-E334F3FE2565}" dt="2021-04-09T21:44:57.150" v="52"/>
          <ac:spMkLst>
            <pc:docMk/>
            <pc:sldMk cId="3928815084" sldId="280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40ED9639-46D2-4C28-87CB-E334F3FE2565}" dt="2021-04-09T21:44:56.778" v="51"/>
        <pc:sldMkLst>
          <pc:docMk/>
          <pc:sldMk cId="1586417527" sldId="281"/>
        </pc:sldMkLst>
        <pc:spChg chg="add del">
          <ac:chgData name="Sarah Gothard" userId="0e53f415fda5f162" providerId="LiveId" clId="{40ED9639-46D2-4C28-87CB-E334F3FE2565}" dt="2021-04-09T21:44:56.778" v="51"/>
          <ac:spMkLst>
            <pc:docMk/>
            <pc:sldMk cId="1586417527" sldId="281"/>
            <ac:spMk id="9" creationId="{32BC26D8-82FB-445E-AA49-62A77D7C1EE0}"/>
          </ac:spMkLst>
        </pc:spChg>
        <pc:spChg chg="add del">
          <ac:chgData name="Sarah Gothard" userId="0e53f415fda5f162" providerId="LiveId" clId="{40ED9639-46D2-4C28-87CB-E334F3FE2565}" dt="2021-04-09T21:44:56.778" v="51"/>
          <ac:spMkLst>
            <pc:docMk/>
            <pc:sldMk cId="1586417527" sldId="281"/>
            <ac:spMk id="11" creationId="{CB44330D-EA18-4254-AA95-EB49948539B8}"/>
          </ac:spMkLst>
        </pc:spChg>
      </pc:sldChg>
      <pc:sldChg chg="add del">
        <pc:chgData name="Sarah Gothard" userId="0e53f415fda5f162" providerId="LiveId" clId="{40ED9639-46D2-4C28-87CB-E334F3FE2565}" dt="2021-04-09T21:49:06.851" v="85" actId="47"/>
        <pc:sldMkLst>
          <pc:docMk/>
          <pc:sldMk cId="2534476085" sldId="281"/>
        </pc:sldMkLst>
      </pc:sldChg>
      <pc:sldChg chg="add del">
        <pc:chgData name="Sarah Gothard" userId="0e53f415fda5f162" providerId="LiveId" clId="{40ED9639-46D2-4C28-87CB-E334F3FE2565}" dt="2021-04-09T21:49:06.325" v="84" actId="47"/>
        <pc:sldMkLst>
          <pc:docMk/>
          <pc:sldMk cId="1869899425" sldId="282"/>
        </pc:sldMkLst>
      </pc:sldChg>
      <pc:sldChg chg="addSp delSp add mod setBg delDesignElem">
        <pc:chgData name="Sarah Gothard" userId="0e53f415fda5f162" providerId="LiveId" clId="{40ED9639-46D2-4C28-87CB-E334F3FE2565}" dt="2021-04-09T21:49:00.115" v="80" actId="26606"/>
        <pc:sldMkLst>
          <pc:docMk/>
          <pc:sldMk cId="1126619788" sldId="283"/>
        </pc:sldMkLst>
        <pc:spChg chg="add">
          <ac:chgData name="Sarah Gothard" userId="0e53f415fda5f162" providerId="LiveId" clId="{40ED9639-46D2-4C28-87CB-E334F3FE2565}" dt="2021-04-09T21:49:00.115" v="80" actId="26606"/>
          <ac:spMkLst>
            <pc:docMk/>
            <pc:sldMk cId="1126619788" sldId="283"/>
            <ac:spMk id="6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9:00.115" v="80" actId="26606"/>
          <ac:spMkLst>
            <pc:docMk/>
            <pc:sldMk cId="1126619788" sldId="283"/>
            <ac:spMk id="7" creationId="{CB44330D-EA18-4254-AA95-EB49948539B8}"/>
          </ac:spMkLst>
        </pc:spChg>
        <pc:spChg chg="del">
          <ac:chgData name="Sarah Gothard" userId="0e53f415fda5f162" providerId="LiveId" clId="{40ED9639-46D2-4C28-87CB-E334F3FE2565}" dt="2021-04-09T21:48:54.185" v="79"/>
          <ac:spMkLst>
            <pc:docMk/>
            <pc:sldMk cId="1126619788" sldId="283"/>
            <ac:spMk id="9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48:54.185" v="79"/>
          <ac:spMkLst>
            <pc:docMk/>
            <pc:sldMk cId="1126619788" sldId="283"/>
            <ac:spMk id="11" creationId="{CB44330D-EA18-4254-AA95-EB49948539B8}"/>
          </ac:spMkLst>
        </pc:spChg>
      </pc:sldChg>
      <pc:sldChg chg="addSp delSp add mod setBg delDesignElem">
        <pc:chgData name="Sarah Gothard" userId="0e53f415fda5f162" providerId="LiveId" clId="{40ED9639-46D2-4C28-87CB-E334F3FE2565}" dt="2021-04-09T21:49:02.052" v="81" actId="26606"/>
        <pc:sldMkLst>
          <pc:docMk/>
          <pc:sldMk cId="3033798952" sldId="284"/>
        </pc:sldMkLst>
        <pc:spChg chg="add">
          <ac:chgData name="Sarah Gothard" userId="0e53f415fda5f162" providerId="LiveId" clId="{40ED9639-46D2-4C28-87CB-E334F3FE2565}" dt="2021-04-09T21:49:02.052" v="81" actId="26606"/>
          <ac:spMkLst>
            <pc:docMk/>
            <pc:sldMk cId="3033798952" sldId="284"/>
            <ac:spMk id="6" creationId="{32BC26D8-82FB-445E-AA49-62A77D7C1EE0}"/>
          </ac:spMkLst>
        </pc:spChg>
        <pc:spChg chg="add">
          <ac:chgData name="Sarah Gothard" userId="0e53f415fda5f162" providerId="LiveId" clId="{40ED9639-46D2-4C28-87CB-E334F3FE2565}" dt="2021-04-09T21:49:02.052" v="81" actId="26606"/>
          <ac:spMkLst>
            <pc:docMk/>
            <pc:sldMk cId="3033798952" sldId="284"/>
            <ac:spMk id="7" creationId="{CB44330D-EA18-4254-AA95-EB49948539B8}"/>
          </ac:spMkLst>
        </pc:spChg>
        <pc:spChg chg="del">
          <ac:chgData name="Sarah Gothard" userId="0e53f415fda5f162" providerId="LiveId" clId="{40ED9639-46D2-4C28-87CB-E334F3FE2565}" dt="2021-04-09T21:48:54.185" v="79"/>
          <ac:spMkLst>
            <pc:docMk/>
            <pc:sldMk cId="3033798952" sldId="284"/>
            <ac:spMk id="9" creationId="{32BC26D8-82FB-445E-AA49-62A77D7C1EE0}"/>
          </ac:spMkLst>
        </pc:spChg>
        <pc:spChg chg="del">
          <ac:chgData name="Sarah Gothard" userId="0e53f415fda5f162" providerId="LiveId" clId="{40ED9639-46D2-4C28-87CB-E334F3FE2565}" dt="2021-04-09T21:48:54.185" v="79"/>
          <ac:spMkLst>
            <pc:docMk/>
            <pc:sldMk cId="3033798952" sldId="284"/>
            <ac:spMk id="11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13FBCC-CF30-4E9A-B570-74E3A7A61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508873-C608-4A39-A692-A77FB44CF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33798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2F79E2-B816-4102-94CE-69D8B1FB7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69413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82CBB5F3-A18B-496D-9D64-A560BD97F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20503"/>
            <a:ext cx="10905066" cy="32169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60926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508873-C608-4A39-A692-A77FB44CF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6880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00C722-99C3-427E-B9EA-A63A4363D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12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F3359B-62B4-43AB-A2A6-E230BDA21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41473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04B456-F389-4F23-87F4-00A7C71F5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8328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5A8A68-E206-42E4-85DF-AD93DE8E9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1892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C1C546-7EF3-4789-A8FD-B31076EBF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0543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72252C-5827-4A75-AE4D-0665F313F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3715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494BA6-C0E7-40C4-A80C-E1EF13FE5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3164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82CBB5F3-A18B-496D-9D64-A560BD97F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20503"/>
            <a:ext cx="10905066" cy="32169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26619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</cp:revision>
  <dcterms:created xsi:type="dcterms:W3CDTF">2019-10-03T18:26:20Z</dcterms:created>
  <dcterms:modified xsi:type="dcterms:W3CDTF">2021-04-09T21:49:25Z</dcterms:modified>
</cp:coreProperties>
</file>